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3" r:id="rId6"/>
    <p:sldId id="352" r:id="rId7"/>
    <p:sldId id="354" r:id="rId8"/>
    <p:sldId id="353" r:id="rId9"/>
    <p:sldId id="355" r:id="rId10"/>
    <p:sldId id="307" r:id="rId11"/>
    <p:sldId id="328" r:id="rId12"/>
    <p:sldId id="321" r:id="rId13"/>
    <p:sldId id="326" r:id="rId14"/>
    <p:sldId id="327" r:id="rId15"/>
    <p:sldId id="329" r:id="rId16"/>
    <p:sldId id="331" r:id="rId17"/>
    <p:sldId id="333" r:id="rId18"/>
    <p:sldId id="334" r:id="rId19"/>
    <p:sldId id="335" r:id="rId20"/>
    <p:sldId id="336" r:id="rId21"/>
    <p:sldId id="337" r:id="rId22"/>
    <p:sldId id="338" r:id="rId23"/>
    <p:sldId id="339" r:id="rId24"/>
    <p:sldId id="340" r:id="rId25"/>
    <p:sldId id="304" r:id="rId26"/>
    <p:sldId id="302" r:id="rId27"/>
    <p:sldId id="303" r:id="rId28"/>
    <p:sldId id="276" r:id="rId29"/>
    <p:sldId id="277" r:id="rId30"/>
    <p:sldId id="280" r:id="rId31"/>
    <p:sldId id="281" r:id="rId32"/>
    <p:sldId id="282" r:id="rId33"/>
    <p:sldId id="306" r:id="rId34"/>
    <p:sldId id="318" r:id="rId35"/>
    <p:sldId id="290" r:id="rId36"/>
    <p:sldId id="319" r:id="rId37"/>
    <p:sldId id="320" r:id="rId38"/>
    <p:sldId id="283" r:id="rId39"/>
    <p:sldId id="284" r:id="rId40"/>
    <p:sldId id="285" r:id="rId41"/>
    <p:sldId id="286" r:id="rId42"/>
    <p:sldId id="287" r:id="rId43"/>
    <p:sldId id="288" r:id="rId44"/>
    <p:sldId id="289" r:id="rId45"/>
    <p:sldId id="291" r:id="rId46"/>
    <p:sldId id="292" r:id="rId47"/>
    <p:sldId id="341" r:id="rId48"/>
    <p:sldId id="313" r:id="rId49"/>
    <p:sldId id="342" r:id="rId50"/>
    <p:sldId id="314" r:id="rId51"/>
    <p:sldId id="315" r:id="rId52"/>
    <p:sldId id="316" r:id="rId53"/>
    <p:sldId id="344" r:id="rId54"/>
    <p:sldId id="346" r:id="rId55"/>
    <p:sldId id="294" r:id="rId56"/>
    <p:sldId id="347" r:id="rId57"/>
    <p:sldId id="343" r:id="rId58"/>
    <p:sldId id="299" r:id="rId59"/>
    <p:sldId id="300" r:id="rId60"/>
    <p:sldId id="301" r:id="rId61"/>
    <p:sldId id="348" r:id="rId62"/>
    <p:sldId id="349" r:id="rId63"/>
    <p:sldId id="350" r:id="rId64"/>
    <p:sldId id="351" r:id="rId65"/>
    <p:sldId id="293" r:id="rId66"/>
    <p:sldId id="298" r:id="rId67"/>
    <p:sldId id="305" r:id="rId68"/>
    <p:sldId id="279" r:id="rId69"/>
    <p:sldId id="278"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utline" id="{ECACD3A9-D359-4F64-97F2-1ACECD8F5A0D}">
          <p14:sldIdLst>
            <p14:sldId id="256"/>
            <p14:sldId id="273"/>
            <p14:sldId id="352"/>
          </p14:sldIdLst>
        </p14:section>
        <p14:section name="Kothari Installation" id="{834ABC62-4858-41EB-81AA-83843D656B27}">
          <p14:sldIdLst>
            <p14:sldId id="354"/>
            <p14:sldId id="353"/>
            <p14:sldId id="355"/>
          </p14:sldIdLst>
        </p14:section>
        <p14:section name="Software Tab" id="{9E9BC464-4E1F-403E-A206-3E3DC4EC49A8}">
          <p14:sldIdLst>
            <p14:sldId id="307"/>
          </p14:sldIdLst>
        </p14:section>
        <p14:section name="Home Tab" id="{31C61EEA-6986-4F12-A28C-0345EB4523D5}">
          <p14:sldIdLst>
            <p14:sldId id="328"/>
            <p14:sldId id="321"/>
            <p14:sldId id="326"/>
          </p14:sldIdLst>
        </p14:section>
        <p14:section name="Image Tab" id="{3D158AE4-D405-454E-9DD4-4AC5C103B36F}">
          <p14:sldIdLst>
            <p14:sldId id="327"/>
            <p14:sldId id="329"/>
            <p14:sldId id="331"/>
            <p14:sldId id="333"/>
            <p14:sldId id="334"/>
          </p14:sldIdLst>
        </p14:section>
        <p14:section name="Print Tab" id="{F80B1D09-F4EA-4288-8DD7-88189F90014F}">
          <p14:sldIdLst>
            <p14:sldId id="335"/>
            <p14:sldId id="336"/>
            <p14:sldId id="337"/>
            <p14:sldId id="338"/>
            <p14:sldId id="339"/>
          </p14:sldIdLst>
        </p14:section>
        <p14:section name="Setting Up Printer" id="{4753DE40-55AE-46E3-90BD-435F70834BF7}">
          <p14:sldIdLst>
            <p14:sldId id="340"/>
            <p14:sldId id="304"/>
            <p14:sldId id="302"/>
            <p14:sldId id="303"/>
            <p14:sldId id="276"/>
            <p14:sldId id="277"/>
            <p14:sldId id="280"/>
            <p14:sldId id="281"/>
            <p14:sldId id="282"/>
            <p14:sldId id="306"/>
            <p14:sldId id="318"/>
            <p14:sldId id="290"/>
            <p14:sldId id="319"/>
            <p14:sldId id="320"/>
            <p14:sldId id="283"/>
            <p14:sldId id="284"/>
            <p14:sldId id="285"/>
            <p14:sldId id="286"/>
            <p14:sldId id="287"/>
            <p14:sldId id="288"/>
            <p14:sldId id="289"/>
            <p14:sldId id="291"/>
            <p14:sldId id="292"/>
          </p14:sldIdLst>
        </p14:section>
        <p14:section name="Placing Image in Kothari" id="{018674F1-5B68-4A9A-A91A-E07E7AC61B7E}">
          <p14:sldIdLst>
            <p14:sldId id="341"/>
            <p14:sldId id="313"/>
            <p14:sldId id="342"/>
            <p14:sldId id="314"/>
            <p14:sldId id="315"/>
            <p14:sldId id="316"/>
            <p14:sldId id="344"/>
            <p14:sldId id="346"/>
            <p14:sldId id="294"/>
            <p14:sldId id="347"/>
          </p14:sldIdLst>
        </p14:section>
        <p14:section name="Printing Your Image" id="{29419849-0BBE-4109-944A-424DD9665F2A}">
          <p14:sldIdLst>
            <p14:sldId id="343"/>
            <p14:sldId id="299"/>
            <p14:sldId id="300"/>
            <p14:sldId id="301"/>
            <p14:sldId id="348"/>
            <p14:sldId id="349"/>
            <p14:sldId id="350"/>
            <p14:sldId id="351"/>
            <p14:sldId id="293"/>
            <p14:sldId id="298"/>
            <p14:sldId id="305"/>
            <p14:sldId id="279"/>
            <p14:sldId id="2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16" d="100"/>
          <a:sy n="116" d="100"/>
        </p:scale>
        <p:origin x="102"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FEF0CB-B106-492A-A1A2-1129C5841402}"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a:lstStyle/>
        <a:p>
          <a:endParaRPr lang="en-US"/>
        </a:p>
      </dgm:t>
    </dgm:pt>
    <dgm:pt modelId="{F532E1DE-8D50-405A-89B3-DF43F4D47F49}">
      <dgm:prSet/>
      <dgm:spPr/>
      <dgm:t>
        <a:bodyPr/>
        <a:lstStyle/>
        <a:p>
          <a:r>
            <a:rPr lang="en-US" dirty="0"/>
            <a:t>Printer and supplies related.</a:t>
          </a:r>
        </a:p>
      </dgm:t>
    </dgm:pt>
    <dgm:pt modelId="{205F6AC1-A14A-486B-A810-77A1C2763F30}" type="parTrans" cxnId="{DC37DEA6-5D2C-43AD-A999-1826290EFB7A}">
      <dgm:prSet/>
      <dgm:spPr/>
      <dgm:t>
        <a:bodyPr/>
        <a:lstStyle/>
        <a:p>
          <a:endParaRPr lang="en-US"/>
        </a:p>
      </dgm:t>
    </dgm:pt>
    <dgm:pt modelId="{0F275FCB-B9E7-4A9F-8363-D50BF1E0F3BC}" type="sibTrans" cxnId="{DC37DEA6-5D2C-43AD-A999-1826290EFB7A}">
      <dgm:prSet/>
      <dgm:spPr/>
      <dgm:t>
        <a:bodyPr/>
        <a:lstStyle/>
        <a:p>
          <a:endParaRPr lang="en-US"/>
        </a:p>
      </dgm:t>
    </dgm:pt>
    <dgm:pt modelId="{147CDEBE-8B30-4EF5-8671-4AC4CCB14F1F}">
      <dgm:prSet/>
      <dgm:spPr/>
      <dgm:t>
        <a:bodyPr/>
        <a:lstStyle/>
        <a:p>
          <a:r>
            <a:rPr lang="en-US"/>
            <a:t>Color management related.</a:t>
          </a:r>
        </a:p>
      </dgm:t>
    </dgm:pt>
    <dgm:pt modelId="{79F7DED1-D527-4B58-906B-9081F1F68BD7}" type="parTrans" cxnId="{04DFFC18-864D-4722-B3A1-15AADB77AA26}">
      <dgm:prSet/>
      <dgm:spPr/>
      <dgm:t>
        <a:bodyPr/>
        <a:lstStyle/>
        <a:p>
          <a:endParaRPr lang="en-US"/>
        </a:p>
      </dgm:t>
    </dgm:pt>
    <dgm:pt modelId="{CE95DEC7-2FF7-47EC-8748-0D3CA86A5F81}" type="sibTrans" cxnId="{04DFFC18-864D-4722-B3A1-15AADB77AA26}">
      <dgm:prSet/>
      <dgm:spPr/>
      <dgm:t>
        <a:bodyPr/>
        <a:lstStyle/>
        <a:p>
          <a:endParaRPr lang="en-US"/>
        </a:p>
      </dgm:t>
    </dgm:pt>
    <dgm:pt modelId="{A2E55BA6-2153-4F7A-A278-358D0F038FAC}">
      <dgm:prSet/>
      <dgm:spPr/>
      <dgm:t>
        <a:bodyPr/>
        <a:lstStyle/>
        <a:p>
          <a:r>
            <a:rPr lang="en-US"/>
            <a:t>System related.</a:t>
          </a:r>
        </a:p>
      </dgm:t>
    </dgm:pt>
    <dgm:pt modelId="{419CEE8B-37CB-49A9-961A-799D3EEAADF1}" type="parTrans" cxnId="{E476269A-8AED-41DF-BCAF-5FCF39FF7E9A}">
      <dgm:prSet/>
      <dgm:spPr/>
      <dgm:t>
        <a:bodyPr/>
        <a:lstStyle/>
        <a:p>
          <a:endParaRPr lang="en-US"/>
        </a:p>
      </dgm:t>
    </dgm:pt>
    <dgm:pt modelId="{3CB29390-744D-4128-8FC0-C363712ED6D7}" type="sibTrans" cxnId="{E476269A-8AED-41DF-BCAF-5FCF39FF7E9A}">
      <dgm:prSet/>
      <dgm:spPr/>
      <dgm:t>
        <a:bodyPr/>
        <a:lstStyle/>
        <a:p>
          <a:endParaRPr lang="en-US"/>
        </a:p>
      </dgm:t>
    </dgm:pt>
    <dgm:pt modelId="{4385C0FE-7DBA-4D0C-9249-57F42AD049FD}" type="pres">
      <dgm:prSet presAssocID="{95FEF0CB-B106-492A-A1A2-1129C5841402}" presName="root" presStyleCnt="0">
        <dgm:presLayoutVars>
          <dgm:dir/>
          <dgm:resizeHandles val="exact"/>
        </dgm:presLayoutVars>
      </dgm:prSet>
      <dgm:spPr/>
    </dgm:pt>
    <dgm:pt modelId="{AF104E7A-9624-48B9-BA40-23D2AFB176FC}" type="pres">
      <dgm:prSet presAssocID="{F532E1DE-8D50-405A-89B3-DF43F4D47F49}" presName="compNode" presStyleCnt="0"/>
      <dgm:spPr/>
    </dgm:pt>
    <dgm:pt modelId="{3183A672-4BB9-4F96-B01A-FE769EA2AA6B}" type="pres">
      <dgm:prSet presAssocID="{F532E1DE-8D50-405A-89B3-DF43F4D47F49}" presName="bgRect" presStyleLbl="bgShp" presStyleIdx="0" presStyleCnt="3"/>
      <dgm:spPr/>
    </dgm:pt>
    <dgm:pt modelId="{C84661B4-6088-4142-9F95-0B0D7B1B99BA}" type="pres">
      <dgm:prSet presAssocID="{F532E1DE-8D50-405A-89B3-DF43F4D47F4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inter"/>
        </a:ext>
      </dgm:extLst>
    </dgm:pt>
    <dgm:pt modelId="{5EC5DE2E-AAC2-448D-8516-A31B500473A7}" type="pres">
      <dgm:prSet presAssocID="{F532E1DE-8D50-405A-89B3-DF43F4D47F49}" presName="spaceRect" presStyleCnt="0"/>
      <dgm:spPr/>
    </dgm:pt>
    <dgm:pt modelId="{1BD4D828-443A-425B-9463-78BB73EA6256}" type="pres">
      <dgm:prSet presAssocID="{F532E1DE-8D50-405A-89B3-DF43F4D47F49}" presName="parTx" presStyleLbl="revTx" presStyleIdx="0" presStyleCnt="3">
        <dgm:presLayoutVars>
          <dgm:chMax val="0"/>
          <dgm:chPref val="0"/>
        </dgm:presLayoutVars>
      </dgm:prSet>
      <dgm:spPr/>
    </dgm:pt>
    <dgm:pt modelId="{00937D66-782A-4ED2-B185-BE57140FF7BC}" type="pres">
      <dgm:prSet presAssocID="{0F275FCB-B9E7-4A9F-8363-D50BF1E0F3BC}" presName="sibTrans" presStyleCnt="0"/>
      <dgm:spPr/>
    </dgm:pt>
    <dgm:pt modelId="{595A759E-45DC-40D0-8C92-337FD1D976ED}" type="pres">
      <dgm:prSet presAssocID="{147CDEBE-8B30-4EF5-8671-4AC4CCB14F1F}" presName="compNode" presStyleCnt="0"/>
      <dgm:spPr/>
    </dgm:pt>
    <dgm:pt modelId="{45C81623-C51A-48A0-9A54-603B7878D539}" type="pres">
      <dgm:prSet presAssocID="{147CDEBE-8B30-4EF5-8671-4AC4CCB14F1F}" presName="bgRect" presStyleLbl="bgShp" presStyleIdx="1" presStyleCnt="3" custScaleY="96757"/>
      <dgm:spPr/>
    </dgm:pt>
    <dgm:pt modelId="{0C785845-E638-4AFF-AA23-294FDF5414FB}" type="pres">
      <dgm:prSet presAssocID="{147CDEBE-8B30-4EF5-8671-4AC4CCB14F1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ED10EAF5-AA30-4948-9ACA-1FA7ECC34DC5}" type="pres">
      <dgm:prSet presAssocID="{147CDEBE-8B30-4EF5-8671-4AC4CCB14F1F}" presName="spaceRect" presStyleCnt="0"/>
      <dgm:spPr/>
    </dgm:pt>
    <dgm:pt modelId="{D29A023C-A7E3-493A-9D7A-8DF770269188}" type="pres">
      <dgm:prSet presAssocID="{147CDEBE-8B30-4EF5-8671-4AC4CCB14F1F}" presName="parTx" presStyleLbl="revTx" presStyleIdx="1" presStyleCnt="3">
        <dgm:presLayoutVars>
          <dgm:chMax val="0"/>
          <dgm:chPref val="0"/>
        </dgm:presLayoutVars>
      </dgm:prSet>
      <dgm:spPr/>
    </dgm:pt>
    <dgm:pt modelId="{23C32265-98ED-4546-B559-D51D0E9AD0E2}" type="pres">
      <dgm:prSet presAssocID="{CE95DEC7-2FF7-47EC-8748-0D3CA86A5F81}" presName="sibTrans" presStyleCnt="0"/>
      <dgm:spPr/>
    </dgm:pt>
    <dgm:pt modelId="{3EC08A18-72DB-469F-AC89-AFACA11DEDDC}" type="pres">
      <dgm:prSet presAssocID="{A2E55BA6-2153-4F7A-A278-358D0F038FAC}" presName="compNode" presStyleCnt="0"/>
      <dgm:spPr/>
    </dgm:pt>
    <dgm:pt modelId="{A2DE623B-DA5A-4A2D-9859-E81038E5FCF4}" type="pres">
      <dgm:prSet presAssocID="{A2E55BA6-2153-4F7A-A278-358D0F038FAC}" presName="bgRect" presStyleLbl="bgShp" presStyleIdx="2" presStyleCnt="3"/>
      <dgm:spPr/>
    </dgm:pt>
    <dgm:pt modelId="{BF6913F5-FA34-471E-AD22-565A0D1272C1}" type="pres">
      <dgm:prSet presAssocID="{A2E55BA6-2153-4F7A-A278-358D0F038FA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rst Aid Kit"/>
        </a:ext>
      </dgm:extLst>
    </dgm:pt>
    <dgm:pt modelId="{BFABFFB1-B2A2-4203-80F2-7716398D8122}" type="pres">
      <dgm:prSet presAssocID="{A2E55BA6-2153-4F7A-A278-358D0F038FAC}" presName="spaceRect" presStyleCnt="0"/>
      <dgm:spPr/>
    </dgm:pt>
    <dgm:pt modelId="{E60F7B9D-F91F-4D49-BD44-44250A5F9FBA}" type="pres">
      <dgm:prSet presAssocID="{A2E55BA6-2153-4F7A-A278-358D0F038FAC}" presName="parTx" presStyleLbl="revTx" presStyleIdx="2" presStyleCnt="3">
        <dgm:presLayoutVars>
          <dgm:chMax val="0"/>
          <dgm:chPref val="0"/>
        </dgm:presLayoutVars>
      </dgm:prSet>
      <dgm:spPr/>
    </dgm:pt>
  </dgm:ptLst>
  <dgm:cxnLst>
    <dgm:cxn modelId="{04DFFC18-864D-4722-B3A1-15AADB77AA26}" srcId="{95FEF0CB-B106-492A-A1A2-1129C5841402}" destId="{147CDEBE-8B30-4EF5-8671-4AC4CCB14F1F}" srcOrd="1" destOrd="0" parTransId="{79F7DED1-D527-4B58-906B-9081F1F68BD7}" sibTransId="{CE95DEC7-2FF7-47EC-8748-0D3CA86A5F81}"/>
    <dgm:cxn modelId="{FE05AB37-15C7-43DE-A274-13DA9CBF1925}" type="presOf" srcId="{147CDEBE-8B30-4EF5-8671-4AC4CCB14F1F}" destId="{D29A023C-A7E3-493A-9D7A-8DF770269188}" srcOrd="0" destOrd="0" presId="urn:microsoft.com/office/officeart/2018/2/layout/IconVerticalSolidList"/>
    <dgm:cxn modelId="{B1FB3747-15F0-47AF-86EE-17C3876B22F7}" type="presOf" srcId="{F532E1DE-8D50-405A-89B3-DF43F4D47F49}" destId="{1BD4D828-443A-425B-9463-78BB73EA6256}" srcOrd="0" destOrd="0" presId="urn:microsoft.com/office/officeart/2018/2/layout/IconVerticalSolidList"/>
    <dgm:cxn modelId="{E476269A-8AED-41DF-BCAF-5FCF39FF7E9A}" srcId="{95FEF0CB-B106-492A-A1A2-1129C5841402}" destId="{A2E55BA6-2153-4F7A-A278-358D0F038FAC}" srcOrd="2" destOrd="0" parTransId="{419CEE8B-37CB-49A9-961A-799D3EEAADF1}" sibTransId="{3CB29390-744D-4128-8FC0-C363712ED6D7}"/>
    <dgm:cxn modelId="{DC37DEA6-5D2C-43AD-A999-1826290EFB7A}" srcId="{95FEF0CB-B106-492A-A1A2-1129C5841402}" destId="{F532E1DE-8D50-405A-89B3-DF43F4D47F49}" srcOrd="0" destOrd="0" parTransId="{205F6AC1-A14A-486B-A810-77A1C2763F30}" sibTransId="{0F275FCB-B9E7-4A9F-8363-D50BF1E0F3BC}"/>
    <dgm:cxn modelId="{4392C7B5-8935-4E0F-9366-A89839015E7F}" type="presOf" srcId="{95FEF0CB-B106-492A-A1A2-1129C5841402}" destId="{4385C0FE-7DBA-4D0C-9249-57F42AD049FD}" srcOrd="0" destOrd="0" presId="urn:microsoft.com/office/officeart/2018/2/layout/IconVerticalSolidList"/>
    <dgm:cxn modelId="{13446DFE-D71F-4E6C-97EE-548A016E6BF0}" type="presOf" srcId="{A2E55BA6-2153-4F7A-A278-358D0F038FAC}" destId="{E60F7B9D-F91F-4D49-BD44-44250A5F9FBA}" srcOrd="0" destOrd="0" presId="urn:microsoft.com/office/officeart/2018/2/layout/IconVerticalSolidList"/>
    <dgm:cxn modelId="{A33C38ED-1855-4E4A-A53D-EAEB22B23E81}" type="presParOf" srcId="{4385C0FE-7DBA-4D0C-9249-57F42AD049FD}" destId="{AF104E7A-9624-48B9-BA40-23D2AFB176FC}" srcOrd="0" destOrd="0" presId="urn:microsoft.com/office/officeart/2018/2/layout/IconVerticalSolidList"/>
    <dgm:cxn modelId="{899A5F82-6BC4-47F3-8F7B-C8AE7C4945F6}" type="presParOf" srcId="{AF104E7A-9624-48B9-BA40-23D2AFB176FC}" destId="{3183A672-4BB9-4F96-B01A-FE769EA2AA6B}" srcOrd="0" destOrd="0" presId="urn:microsoft.com/office/officeart/2018/2/layout/IconVerticalSolidList"/>
    <dgm:cxn modelId="{6262A0EC-834D-41E8-A297-64DB1B967B79}" type="presParOf" srcId="{AF104E7A-9624-48B9-BA40-23D2AFB176FC}" destId="{C84661B4-6088-4142-9F95-0B0D7B1B99BA}" srcOrd="1" destOrd="0" presId="urn:microsoft.com/office/officeart/2018/2/layout/IconVerticalSolidList"/>
    <dgm:cxn modelId="{EF48381E-DD69-4216-A3FD-ED018C8CA833}" type="presParOf" srcId="{AF104E7A-9624-48B9-BA40-23D2AFB176FC}" destId="{5EC5DE2E-AAC2-448D-8516-A31B500473A7}" srcOrd="2" destOrd="0" presId="urn:microsoft.com/office/officeart/2018/2/layout/IconVerticalSolidList"/>
    <dgm:cxn modelId="{37901D27-61D5-4022-B24C-5B1019E30EF6}" type="presParOf" srcId="{AF104E7A-9624-48B9-BA40-23D2AFB176FC}" destId="{1BD4D828-443A-425B-9463-78BB73EA6256}" srcOrd="3" destOrd="0" presId="urn:microsoft.com/office/officeart/2018/2/layout/IconVerticalSolidList"/>
    <dgm:cxn modelId="{B58EC836-BA72-4DBD-8A61-F2F43822C6F8}" type="presParOf" srcId="{4385C0FE-7DBA-4D0C-9249-57F42AD049FD}" destId="{00937D66-782A-4ED2-B185-BE57140FF7BC}" srcOrd="1" destOrd="0" presId="urn:microsoft.com/office/officeart/2018/2/layout/IconVerticalSolidList"/>
    <dgm:cxn modelId="{511BC2A3-0901-4CC9-BA5B-6A7CA31D7E03}" type="presParOf" srcId="{4385C0FE-7DBA-4D0C-9249-57F42AD049FD}" destId="{595A759E-45DC-40D0-8C92-337FD1D976ED}" srcOrd="2" destOrd="0" presId="urn:microsoft.com/office/officeart/2018/2/layout/IconVerticalSolidList"/>
    <dgm:cxn modelId="{759500EA-1ECB-42D6-8AB7-22F594BF4C77}" type="presParOf" srcId="{595A759E-45DC-40D0-8C92-337FD1D976ED}" destId="{45C81623-C51A-48A0-9A54-603B7878D539}" srcOrd="0" destOrd="0" presId="urn:microsoft.com/office/officeart/2018/2/layout/IconVerticalSolidList"/>
    <dgm:cxn modelId="{B42434DA-0422-49F9-B81F-4FBDE0AE58BB}" type="presParOf" srcId="{595A759E-45DC-40D0-8C92-337FD1D976ED}" destId="{0C785845-E638-4AFF-AA23-294FDF5414FB}" srcOrd="1" destOrd="0" presId="urn:microsoft.com/office/officeart/2018/2/layout/IconVerticalSolidList"/>
    <dgm:cxn modelId="{8DFB1865-277A-4123-AD14-F0660E1C4822}" type="presParOf" srcId="{595A759E-45DC-40D0-8C92-337FD1D976ED}" destId="{ED10EAF5-AA30-4948-9ACA-1FA7ECC34DC5}" srcOrd="2" destOrd="0" presId="urn:microsoft.com/office/officeart/2018/2/layout/IconVerticalSolidList"/>
    <dgm:cxn modelId="{71411488-8D76-408C-92A9-2A31A64A23E7}" type="presParOf" srcId="{595A759E-45DC-40D0-8C92-337FD1D976ED}" destId="{D29A023C-A7E3-493A-9D7A-8DF770269188}" srcOrd="3" destOrd="0" presId="urn:microsoft.com/office/officeart/2018/2/layout/IconVerticalSolidList"/>
    <dgm:cxn modelId="{229F9612-8C13-40D8-BC99-DBAF94956DFC}" type="presParOf" srcId="{4385C0FE-7DBA-4D0C-9249-57F42AD049FD}" destId="{23C32265-98ED-4546-B559-D51D0E9AD0E2}" srcOrd="3" destOrd="0" presId="urn:microsoft.com/office/officeart/2018/2/layout/IconVerticalSolidList"/>
    <dgm:cxn modelId="{D21434E2-CD3C-4836-BE1B-2FB0D34CD757}" type="presParOf" srcId="{4385C0FE-7DBA-4D0C-9249-57F42AD049FD}" destId="{3EC08A18-72DB-469F-AC89-AFACA11DEDDC}" srcOrd="4" destOrd="0" presId="urn:microsoft.com/office/officeart/2018/2/layout/IconVerticalSolidList"/>
    <dgm:cxn modelId="{61DB7085-FC51-44EC-BDA3-E49D35F0A296}" type="presParOf" srcId="{3EC08A18-72DB-469F-AC89-AFACA11DEDDC}" destId="{A2DE623B-DA5A-4A2D-9859-E81038E5FCF4}" srcOrd="0" destOrd="0" presId="urn:microsoft.com/office/officeart/2018/2/layout/IconVerticalSolidList"/>
    <dgm:cxn modelId="{B349EBC2-6B88-4628-868D-54EA49B457C0}" type="presParOf" srcId="{3EC08A18-72DB-469F-AC89-AFACA11DEDDC}" destId="{BF6913F5-FA34-471E-AD22-565A0D1272C1}" srcOrd="1" destOrd="0" presId="urn:microsoft.com/office/officeart/2018/2/layout/IconVerticalSolidList"/>
    <dgm:cxn modelId="{3716A5DE-F379-4C2A-B04E-32433E4A3A51}" type="presParOf" srcId="{3EC08A18-72DB-469F-AC89-AFACA11DEDDC}" destId="{BFABFFB1-B2A2-4203-80F2-7716398D8122}" srcOrd="2" destOrd="0" presId="urn:microsoft.com/office/officeart/2018/2/layout/IconVerticalSolidList"/>
    <dgm:cxn modelId="{9D0505F5-FC06-468E-BECC-4FD1BB94A784}" type="presParOf" srcId="{3EC08A18-72DB-469F-AC89-AFACA11DEDDC}" destId="{E60F7B9D-F91F-4D49-BD44-44250A5F9FB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83A672-4BB9-4F96-B01A-FE769EA2AA6B}">
      <dsp:nvSpPr>
        <dsp:cNvPr id="0" name=""/>
        <dsp:cNvSpPr/>
      </dsp:nvSpPr>
      <dsp:spPr>
        <a:xfrm>
          <a:off x="0" y="718"/>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84661B4-6088-4142-9F95-0B0D7B1B99BA}">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BD4D828-443A-425B-9463-78BB73EA6256}">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dirty="0"/>
            <a:t>Printer and supplies related.</a:t>
          </a:r>
        </a:p>
      </dsp:txBody>
      <dsp:txXfrm>
        <a:off x="1941716" y="718"/>
        <a:ext cx="4571887" cy="1681139"/>
      </dsp:txXfrm>
    </dsp:sp>
    <dsp:sp modelId="{45C81623-C51A-48A0-9A54-603B7878D539}">
      <dsp:nvSpPr>
        <dsp:cNvPr id="0" name=""/>
        <dsp:cNvSpPr/>
      </dsp:nvSpPr>
      <dsp:spPr>
        <a:xfrm>
          <a:off x="0" y="2129402"/>
          <a:ext cx="6513603" cy="16266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C785845-E638-4AFF-AA23-294FDF5414FB}">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29A023C-A7E3-493A-9D7A-8DF770269188}">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a:t>Color management related.</a:t>
          </a:r>
        </a:p>
      </dsp:txBody>
      <dsp:txXfrm>
        <a:off x="1941716" y="2102143"/>
        <a:ext cx="4571887" cy="1681139"/>
      </dsp:txXfrm>
    </dsp:sp>
    <dsp:sp modelId="{A2DE623B-DA5A-4A2D-9859-E81038E5FCF4}">
      <dsp:nvSpPr>
        <dsp:cNvPr id="0" name=""/>
        <dsp:cNvSpPr/>
      </dsp:nvSpPr>
      <dsp:spPr>
        <a:xfrm>
          <a:off x="0" y="4203567"/>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F6913F5-FA34-471E-AD22-565A0D1272C1}">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60F7B9D-F91F-4D49-BD44-44250A5F9FBA}">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a:t>System related.</a:t>
          </a:r>
        </a:p>
      </dsp:txBody>
      <dsp:txXfrm>
        <a:off x="1941716" y="4203567"/>
        <a:ext cx="4571887" cy="168113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EA1F9-EFFE-4EEC-B3E3-B9AC589320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811E75-E5A6-4A42-A8B0-5EC2A2AF28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732D6A-1D1D-454B-A593-0E6E31CA427E}"/>
              </a:ext>
            </a:extLst>
          </p:cNvPr>
          <p:cNvSpPr>
            <a:spLocks noGrp="1"/>
          </p:cNvSpPr>
          <p:nvPr>
            <p:ph type="dt" sz="half" idx="10"/>
          </p:nvPr>
        </p:nvSpPr>
        <p:spPr/>
        <p:txBody>
          <a:bodyPr/>
          <a:lstStyle/>
          <a:p>
            <a:fld id="{5107194B-7D9B-4D9B-8F59-11E999F140D7}" type="datetimeFigureOut">
              <a:rPr lang="en-US" smtClean="0"/>
              <a:t>5/21/2019</a:t>
            </a:fld>
            <a:endParaRPr lang="en-US"/>
          </a:p>
        </p:txBody>
      </p:sp>
      <p:sp>
        <p:nvSpPr>
          <p:cNvPr id="5" name="Footer Placeholder 4">
            <a:extLst>
              <a:ext uri="{FF2B5EF4-FFF2-40B4-BE49-F238E27FC236}">
                <a16:creationId xmlns:a16="http://schemas.microsoft.com/office/drawing/2014/main" id="{C18F1D2C-BB18-4974-92CD-D6BBEE6C7A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602212-3AF9-4118-94E9-B0E8E699EE27}"/>
              </a:ext>
            </a:extLst>
          </p:cNvPr>
          <p:cNvSpPr>
            <a:spLocks noGrp="1"/>
          </p:cNvSpPr>
          <p:nvPr>
            <p:ph type="sldNum" sz="quarter" idx="12"/>
          </p:nvPr>
        </p:nvSpPr>
        <p:spPr/>
        <p:txBody>
          <a:bodyPr/>
          <a:lstStyle/>
          <a:p>
            <a:fld id="{D347FCCA-CA78-4D63-AD6C-F08FDA535952}" type="slidenum">
              <a:rPr lang="en-US" smtClean="0"/>
              <a:t>‹#›</a:t>
            </a:fld>
            <a:endParaRPr lang="en-US"/>
          </a:p>
        </p:txBody>
      </p:sp>
    </p:spTree>
    <p:extLst>
      <p:ext uri="{BB962C8B-B14F-4D97-AF65-F5344CB8AC3E}">
        <p14:creationId xmlns:p14="http://schemas.microsoft.com/office/powerpoint/2010/main" val="2032564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FE0BD-32CA-4FD3-BBDA-F5746496FE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3D099F-4CE1-4455-9AF9-7A0143E2D6E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3FDAE6-6988-4AB6-B6BA-3C21A0950A0B}"/>
              </a:ext>
            </a:extLst>
          </p:cNvPr>
          <p:cNvSpPr>
            <a:spLocks noGrp="1"/>
          </p:cNvSpPr>
          <p:nvPr>
            <p:ph type="dt" sz="half" idx="10"/>
          </p:nvPr>
        </p:nvSpPr>
        <p:spPr/>
        <p:txBody>
          <a:bodyPr/>
          <a:lstStyle/>
          <a:p>
            <a:fld id="{5107194B-7D9B-4D9B-8F59-11E999F140D7}" type="datetimeFigureOut">
              <a:rPr lang="en-US" smtClean="0"/>
              <a:t>5/21/2019</a:t>
            </a:fld>
            <a:endParaRPr lang="en-US"/>
          </a:p>
        </p:txBody>
      </p:sp>
      <p:sp>
        <p:nvSpPr>
          <p:cNvPr id="5" name="Footer Placeholder 4">
            <a:extLst>
              <a:ext uri="{FF2B5EF4-FFF2-40B4-BE49-F238E27FC236}">
                <a16:creationId xmlns:a16="http://schemas.microsoft.com/office/drawing/2014/main" id="{B6AB117D-874B-4C52-A62D-87C1B630E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1F4FF9-685B-49B4-9C31-2A466571B2C7}"/>
              </a:ext>
            </a:extLst>
          </p:cNvPr>
          <p:cNvSpPr>
            <a:spLocks noGrp="1"/>
          </p:cNvSpPr>
          <p:nvPr>
            <p:ph type="sldNum" sz="quarter" idx="12"/>
          </p:nvPr>
        </p:nvSpPr>
        <p:spPr/>
        <p:txBody>
          <a:bodyPr/>
          <a:lstStyle/>
          <a:p>
            <a:fld id="{D347FCCA-CA78-4D63-AD6C-F08FDA535952}" type="slidenum">
              <a:rPr lang="en-US" smtClean="0"/>
              <a:t>‹#›</a:t>
            </a:fld>
            <a:endParaRPr lang="en-US"/>
          </a:p>
        </p:txBody>
      </p:sp>
    </p:spTree>
    <p:extLst>
      <p:ext uri="{BB962C8B-B14F-4D97-AF65-F5344CB8AC3E}">
        <p14:creationId xmlns:p14="http://schemas.microsoft.com/office/powerpoint/2010/main" val="352958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9AE1D5-46B6-4B14-87E4-C19BC0CC57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228D55-9085-4DCD-82F6-6AEB0E90FD4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5A841-3705-41D8-AA6A-CA521DA542B1}"/>
              </a:ext>
            </a:extLst>
          </p:cNvPr>
          <p:cNvSpPr>
            <a:spLocks noGrp="1"/>
          </p:cNvSpPr>
          <p:nvPr>
            <p:ph type="dt" sz="half" idx="10"/>
          </p:nvPr>
        </p:nvSpPr>
        <p:spPr/>
        <p:txBody>
          <a:bodyPr/>
          <a:lstStyle/>
          <a:p>
            <a:fld id="{5107194B-7D9B-4D9B-8F59-11E999F140D7}" type="datetimeFigureOut">
              <a:rPr lang="en-US" smtClean="0"/>
              <a:t>5/21/2019</a:t>
            </a:fld>
            <a:endParaRPr lang="en-US"/>
          </a:p>
        </p:txBody>
      </p:sp>
      <p:sp>
        <p:nvSpPr>
          <p:cNvPr id="5" name="Footer Placeholder 4">
            <a:extLst>
              <a:ext uri="{FF2B5EF4-FFF2-40B4-BE49-F238E27FC236}">
                <a16:creationId xmlns:a16="http://schemas.microsoft.com/office/drawing/2014/main" id="{D576B007-20DE-4A7F-B0D9-D0F3B574D4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9E0950-569A-43FE-AAB8-65C060A349E4}"/>
              </a:ext>
            </a:extLst>
          </p:cNvPr>
          <p:cNvSpPr>
            <a:spLocks noGrp="1"/>
          </p:cNvSpPr>
          <p:nvPr>
            <p:ph type="sldNum" sz="quarter" idx="12"/>
          </p:nvPr>
        </p:nvSpPr>
        <p:spPr/>
        <p:txBody>
          <a:bodyPr/>
          <a:lstStyle/>
          <a:p>
            <a:fld id="{D347FCCA-CA78-4D63-AD6C-F08FDA535952}" type="slidenum">
              <a:rPr lang="en-US" smtClean="0"/>
              <a:t>‹#›</a:t>
            </a:fld>
            <a:endParaRPr lang="en-US"/>
          </a:p>
        </p:txBody>
      </p:sp>
    </p:spTree>
    <p:extLst>
      <p:ext uri="{BB962C8B-B14F-4D97-AF65-F5344CB8AC3E}">
        <p14:creationId xmlns:p14="http://schemas.microsoft.com/office/powerpoint/2010/main" val="3566478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53B3B-B15B-4DFA-9DBB-900A3E5453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F95B40-6D54-419F-B82A-AD50070273F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B0B910-22A2-4EBC-B2E6-B5AEC1BEAE2B}"/>
              </a:ext>
            </a:extLst>
          </p:cNvPr>
          <p:cNvSpPr>
            <a:spLocks noGrp="1"/>
          </p:cNvSpPr>
          <p:nvPr>
            <p:ph type="dt" sz="half" idx="10"/>
          </p:nvPr>
        </p:nvSpPr>
        <p:spPr/>
        <p:txBody>
          <a:bodyPr/>
          <a:lstStyle/>
          <a:p>
            <a:fld id="{5107194B-7D9B-4D9B-8F59-11E999F140D7}" type="datetimeFigureOut">
              <a:rPr lang="en-US" smtClean="0"/>
              <a:t>5/21/2019</a:t>
            </a:fld>
            <a:endParaRPr lang="en-US"/>
          </a:p>
        </p:txBody>
      </p:sp>
      <p:sp>
        <p:nvSpPr>
          <p:cNvPr id="5" name="Footer Placeholder 4">
            <a:extLst>
              <a:ext uri="{FF2B5EF4-FFF2-40B4-BE49-F238E27FC236}">
                <a16:creationId xmlns:a16="http://schemas.microsoft.com/office/drawing/2014/main" id="{CD287A95-85C3-432D-8D72-D5F979199A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3E3B36-CC20-4372-9DCE-98D84E531819}"/>
              </a:ext>
            </a:extLst>
          </p:cNvPr>
          <p:cNvSpPr>
            <a:spLocks noGrp="1"/>
          </p:cNvSpPr>
          <p:nvPr>
            <p:ph type="sldNum" sz="quarter" idx="12"/>
          </p:nvPr>
        </p:nvSpPr>
        <p:spPr/>
        <p:txBody>
          <a:bodyPr/>
          <a:lstStyle/>
          <a:p>
            <a:fld id="{D347FCCA-CA78-4D63-AD6C-F08FDA535952}" type="slidenum">
              <a:rPr lang="en-US" smtClean="0"/>
              <a:t>‹#›</a:t>
            </a:fld>
            <a:endParaRPr lang="en-US"/>
          </a:p>
        </p:txBody>
      </p:sp>
    </p:spTree>
    <p:extLst>
      <p:ext uri="{BB962C8B-B14F-4D97-AF65-F5344CB8AC3E}">
        <p14:creationId xmlns:p14="http://schemas.microsoft.com/office/powerpoint/2010/main" val="3156783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EAC61-52F1-4731-B457-96B1659C3F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8E21F7-9CA8-4BE1-9DBD-8A72E4FD7C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A361D36-55C6-4E7C-A542-224E811431EC}"/>
              </a:ext>
            </a:extLst>
          </p:cNvPr>
          <p:cNvSpPr>
            <a:spLocks noGrp="1"/>
          </p:cNvSpPr>
          <p:nvPr>
            <p:ph type="dt" sz="half" idx="10"/>
          </p:nvPr>
        </p:nvSpPr>
        <p:spPr/>
        <p:txBody>
          <a:bodyPr/>
          <a:lstStyle/>
          <a:p>
            <a:fld id="{5107194B-7D9B-4D9B-8F59-11E999F140D7}" type="datetimeFigureOut">
              <a:rPr lang="en-US" smtClean="0"/>
              <a:t>5/21/2019</a:t>
            </a:fld>
            <a:endParaRPr lang="en-US"/>
          </a:p>
        </p:txBody>
      </p:sp>
      <p:sp>
        <p:nvSpPr>
          <p:cNvPr id="5" name="Footer Placeholder 4">
            <a:extLst>
              <a:ext uri="{FF2B5EF4-FFF2-40B4-BE49-F238E27FC236}">
                <a16:creationId xmlns:a16="http://schemas.microsoft.com/office/drawing/2014/main" id="{999F007B-9441-48AB-B0D8-915CB08725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457713-BCF4-4408-8ED5-5FC7C7B99B12}"/>
              </a:ext>
            </a:extLst>
          </p:cNvPr>
          <p:cNvSpPr>
            <a:spLocks noGrp="1"/>
          </p:cNvSpPr>
          <p:nvPr>
            <p:ph type="sldNum" sz="quarter" idx="12"/>
          </p:nvPr>
        </p:nvSpPr>
        <p:spPr/>
        <p:txBody>
          <a:bodyPr/>
          <a:lstStyle/>
          <a:p>
            <a:fld id="{D347FCCA-CA78-4D63-AD6C-F08FDA535952}" type="slidenum">
              <a:rPr lang="en-US" smtClean="0"/>
              <a:t>‹#›</a:t>
            </a:fld>
            <a:endParaRPr lang="en-US"/>
          </a:p>
        </p:txBody>
      </p:sp>
    </p:spTree>
    <p:extLst>
      <p:ext uri="{BB962C8B-B14F-4D97-AF65-F5344CB8AC3E}">
        <p14:creationId xmlns:p14="http://schemas.microsoft.com/office/powerpoint/2010/main" val="392040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60E29-9CD2-47AD-9B4C-3D2F47BDBE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835ED4-AB23-4F0C-8BA2-05CB07EC70C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18600D-F6E4-4AE4-8B9B-313E631055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B5923E-C2A4-4FA6-A744-4BACF9A2B25F}"/>
              </a:ext>
            </a:extLst>
          </p:cNvPr>
          <p:cNvSpPr>
            <a:spLocks noGrp="1"/>
          </p:cNvSpPr>
          <p:nvPr>
            <p:ph type="dt" sz="half" idx="10"/>
          </p:nvPr>
        </p:nvSpPr>
        <p:spPr/>
        <p:txBody>
          <a:bodyPr/>
          <a:lstStyle/>
          <a:p>
            <a:fld id="{5107194B-7D9B-4D9B-8F59-11E999F140D7}" type="datetimeFigureOut">
              <a:rPr lang="en-US" smtClean="0"/>
              <a:t>5/21/2019</a:t>
            </a:fld>
            <a:endParaRPr lang="en-US"/>
          </a:p>
        </p:txBody>
      </p:sp>
      <p:sp>
        <p:nvSpPr>
          <p:cNvPr id="6" name="Footer Placeholder 5">
            <a:extLst>
              <a:ext uri="{FF2B5EF4-FFF2-40B4-BE49-F238E27FC236}">
                <a16:creationId xmlns:a16="http://schemas.microsoft.com/office/drawing/2014/main" id="{30FE876A-741C-4C53-ABB0-DDC0964AE7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84057B-29EA-4384-B9C2-B0A0F8B0ED81}"/>
              </a:ext>
            </a:extLst>
          </p:cNvPr>
          <p:cNvSpPr>
            <a:spLocks noGrp="1"/>
          </p:cNvSpPr>
          <p:nvPr>
            <p:ph type="sldNum" sz="quarter" idx="12"/>
          </p:nvPr>
        </p:nvSpPr>
        <p:spPr/>
        <p:txBody>
          <a:bodyPr/>
          <a:lstStyle/>
          <a:p>
            <a:fld id="{D347FCCA-CA78-4D63-AD6C-F08FDA535952}" type="slidenum">
              <a:rPr lang="en-US" smtClean="0"/>
              <a:t>‹#›</a:t>
            </a:fld>
            <a:endParaRPr lang="en-US"/>
          </a:p>
        </p:txBody>
      </p:sp>
    </p:spTree>
    <p:extLst>
      <p:ext uri="{BB962C8B-B14F-4D97-AF65-F5344CB8AC3E}">
        <p14:creationId xmlns:p14="http://schemas.microsoft.com/office/powerpoint/2010/main" val="1251762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2C84E-6589-41E8-A66E-B8E2AF2B1A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9FEFEA-3924-4CCC-B559-BC8E128986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FBACDC2-7427-487F-B009-ECCA93889C7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8F6679-9D86-4289-AA7E-9F8902ECA4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94FF3B-6134-4752-B7AC-FD3DEDA5010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8FCED5-D806-47C9-A07D-8412DC6E5BA9}"/>
              </a:ext>
            </a:extLst>
          </p:cNvPr>
          <p:cNvSpPr>
            <a:spLocks noGrp="1"/>
          </p:cNvSpPr>
          <p:nvPr>
            <p:ph type="dt" sz="half" idx="10"/>
          </p:nvPr>
        </p:nvSpPr>
        <p:spPr/>
        <p:txBody>
          <a:bodyPr/>
          <a:lstStyle/>
          <a:p>
            <a:fld id="{5107194B-7D9B-4D9B-8F59-11E999F140D7}" type="datetimeFigureOut">
              <a:rPr lang="en-US" smtClean="0"/>
              <a:t>5/21/2019</a:t>
            </a:fld>
            <a:endParaRPr lang="en-US"/>
          </a:p>
        </p:txBody>
      </p:sp>
      <p:sp>
        <p:nvSpPr>
          <p:cNvPr id="8" name="Footer Placeholder 7">
            <a:extLst>
              <a:ext uri="{FF2B5EF4-FFF2-40B4-BE49-F238E27FC236}">
                <a16:creationId xmlns:a16="http://schemas.microsoft.com/office/drawing/2014/main" id="{489548C6-B4FF-4935-A4E0-47BB4CCF68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F5BC5A-C59C-4CD0-9874-7DC0468CD3FD}"/>
              </a:ext>
            </a:extLst>
          </p:cNvPr>
          <p:cNvSpPr>
            <a:spLocks noGrp="1"/>
          </p:cNvSpPr>
          <p:nvPr>
            <p:ph type="sldNum" sz="quarter" idx="12"/>
          </p:nvPr>
        </p:nvSpPr>
        <p:spPr/>
        <p:txBody>
          <a:bodyPr/>
          <a:lstStyle/>
          <a:p>
            <a:fld id="{D347FCCA-CA78-4D63-AD6C-F08FDA535952}" type="slidenum">
              <a:rPr lang="en-US" smtClean="0"/>
              <a:t>‹#›</a:t>
            </a:fld>
            <a:endParaRPr lang="en-US"/>
          </a:p>
        </p:txBody>
      </p:sp>
    </p:spTree>
    <p:extLst>
      <p:ext uri="{BB962C8B-B14F-4D97-AF65-F5344CB8AC3E}">
        <p14:creationId xmlns:p14="http://schemas.microsoft.com/office/powerpoint/2010/main" val="554352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2F4A5-BAC6-4576-BD4B-F6FAC31D1D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57D129-34E7-4395-B15B-99386351BE4E}"/>
              </a:ext>
            </a:extLst>
          </p:cNvPr>
          <p:cNvSpPr>
            <a:spLocks noGrp="1"/>
          </p:cNvSpPr>
          <p:nvPr>
            <p:ph type="dt" sz="half" idx="10"/>
          </p:nvPr>
        </p:nvSpPr>
        <p:spPr/>
        <p:txBody>
          <a:bodyPr/>
          <a:lstStyle/>
          <a:p>
            <a:fld id="{5107194B-7D9B-4D9B-8F59-11E999F140D7}" type="datetimeFigureOut">
              <a:rPr lang="en-US" smtClean="0"/>
              <a:t>5/21/2019</a:t>
            </a:fld>
            <a:endParaRPr lang="en-US"/>
          </a:p>
        </p:txBody>
      </p:sp>
      <p:sp>
        <p:nvSpPr>
          <p:cNvPr id="4" name="Footer Placeholder 3">
            <a:extLst>
              <a:ext uri="{FF2B5EF4-FFF2-40B4-BE49-F238E27FC236}">
                <a16:creationId xmlns:a16="http://schemas.microsoft.com/office/drawing/2014/main" id="{022B6F2B-54E0-4226-8458-39A6FB765A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7426BD-D070-4D7D-917C-CB1D3139EE3A}"/>
              </a:ext>
            </a:extLst>
          </p:cNvPr>
          <p:cNvSpPr>
            <a:spLocks noGrp="1"/>
          </p:cNvSpPr>
          <p:nvPr>
            <p:ph type="sldNum" sz="quarter" idx="12"/>
          </p:nvPr>
        </p:nvSpPr>
        <p:spPr/>
        <p:txBody>
          <a:bodyPr/>
          <a:lstStyle/>
          <a:p>
            <a:fld id="{D347FCCA-CA78-4D63-AD6C-F08FDA535952}" type="slidenum">
              <a:rPr lang="en-US" smtClean="0"/>
              <a:t>‹#›</a:t>
            </a:fld>
            <a:endParaRPr lang="en-US"/>
          </a:p>
        </p:txBody>
      </p:sp>
    </p:spTree>
    <p:extLst>
      <p:ext uri="{BB962C8B-B14F-4D97-AF65-F5344CB8AC3E}">
        <p14:creationId xmlns:p14="http://schemas.microsoft.com/office/powerpoint/2010/main" val="3001511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5B1C29-B157-42CF-BC28-E051D7D5E2C4}"/>
              </a:ext>
            </a:extLst>
          </p:cNvPr>
          <p:cNvSpPr>
            <a:spLocks noGrp="1"/>
          </p:cNvSpPr>
          <p:nvPr>
            <p:ph type="dt" sz="half" idx="10"/>
          </p:nvPr>
        </p:nvSpPr>
        <p:spPr/>
        <p:txBody>
          <a:bodyPr/>
          <a:lstStyle/>
          <a:p>
            <a:fld id="{5107194B-7D9B-4D9B-8F59-11E999F140D7}" type="datetimeFigureOut">
              <a:rPr lang="en-US" smtClean="0"/>
              <a:t>5/21/2019</a:t>
            </a:fld>
            <a:endParaRPr lang="en-US"/>
          </a:p>
        </p:txBody>
      </p:sp>
      <p:sp>
        <p:nvSpPr>
          <p:cNvPr id="3" name="Footer Placeholder 2">
            <a:extLst>
              <a:ext uri="{FF2B5EF4-FFF2-40B4-BE49-F238E27FC236}">
                <a16:creationId xmlns:a16="http://schemas.microsoft.com/office/drawing/2014/main" id="{F1BE4529-830C-476C-9099-EC5861A559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7B9000-56AC-4E61-96FE-A23FD1E94E96}"/>
              </a:ext>
            </a:extLst>
          </p:cNvPr>
          <p:cNvSpPr>
            <a:spLocks noGrp="1"/>
          </p:cNvSpPr>
          <p:nvPr>
            <p:ph type="sldNum" sz="quarter" idx="12"/>
          </p:nvPr>
        </p:nvSpPr>
        <p:spPr/>
        <p:txBody>
          <a:bodyPr/>
          <a:lstStyle/>
          <a:p>
            <a:fld id="{D347FCCA-CA78-4D63-AD6C-F08FDA535952}" type="slidenum">
              <a:rPr lang="en-US" smtClean="0"/>
              <a:t>‹#›</a:t>
            </a:fld>
            <a:endParaRPr lang="en-US"/>
          </a:p>
        </p:txBody>
      </p:sp>
    </p:spTree>
    <p:extLst>
      <p:ext uri="{BB962C8B-B14F-4D97-AF65-F5344CB8AC3E}">
        <p14:creationId xmlns:p14="http://schemas.microsoft.com/office/powerpoint/2010/main" val="2911379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77842-B0B3-45F0-B519-C8694C2F4C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A18FD4-F611-481F-AED7-B89FA5F88D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0DB794-4003-4C2B-B5C1-CD7FEF9B0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AA593F-3846-45C0-AD2A-0F5EF47DDFBE}"/>
              </a:ext>
            </a:extLst>
          </p:cNvPr>
          <p:cNvSpPr>
            <a:spLocks noGrp="1"/>
          </p:cNvSpPr>
          <p:nvPr>
            <p:ph type="dt" sz="half" idx="10"/>
          </p:nvPr>
        </p:nvSpPr>
        <p:spPr/>
        <p:txBody>
          <a:bodyPr/>
          <a:lstStyle/>
          <a:p>
            <a:fld id="{5107194B-7D9B-4D9B-8F59-11E999F140D7}" type="datetimeFigureOut">
              <a:rPr lang="en-US" smtClean="0"/>
              <a:t>5/21/2019</a:t>
            </a:fld>
            <a:endParaRPr lang="en-US"/>
          </a:p>
        </p:txBody>
      </p:sp>
      <p:sp>
        <p:nvSpPr>
          <p:cNvPr id="6" name="Footer Placeholder 5">
            <a:extLst>
              <a:ext uri="{FF2B5EF4-FFF2-40B4-BE49-F238E27FC236}">
                <a16:creationId xmlns:a16="http://schemas.microsoft.com/office/drawing/2014/main" id="{8A12BF79-083B-4917-B843-551D0E3B49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7711EA-ADDC-4880-8942-6C852AA97E2B}"/>
              </a:ext>
            </a:extLst>
          </p:cNvPr>
          <p:cNvSpPr>
            <a:spLocks noGrp="1"/>
          </p:cNvSpPr>
          <p:nvPr>
            <p:ph type="sldNum" sz="quarter" idx="12"/>
          </p:nvPr>
        </p:nvSpPr>
        <p:spPr/>
        <p:txBody>
          <a:bodyPr/>
          <a:lstStyle/>
          <a:p>
            <a:fld id="{D347FCCA-CA78-4D63-AD6C-F08FDA535952}" type="slidenum">
              <a:rPr lang="en-US" smtClean="0"/>
              <a:t>‹#›</a:t>
            </a:fld>
            <a:endParaRPr lang="en-US"/>
          </a:p>
        </p:txBody>
      </p:sp>
    </p:spTree>
    <p:extLst>
      <p:ext uri="{BB962C8B-B14F-4D97-AF65-F5344CB8AC3E}">
        <p14:creationId xmlns:p14="http://schemas.microsoft.com/office/powerpoint/2010/main" val="2951665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09EFD-F48F-49AF-9EE7-C017E4BE40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5B4A9F-2BF2-41DF-921A-6AD871C182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6192BE-7578-493D-A7AC-2DD324F4CC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6AD3C1-A637-4981-A6B6-C34082BEFD5C}"/>
              </a:ext>
            </a:extLst>
          </p:cNvPr>
          <p:cNvSpPr>
            <a:spLocks noGrp="1"/>
          </p:cNvSpPr>
          <p:nvPr>
            <p:ph type="dt" sz="half" idx="10"/>
          </p:nvPr>
        </p:nvSpPr>
        <p:spPr/>
        <p:txBody>
          <a:bodyPr/>
          <a:lstStyle/>
          <a:p>
            <a:fld id="{5107194B-7D9B-4D9B-8F59-11E999F140D7}" type="datetimeFigureOut">
              <a:rPr lang="en-US" smtClean="0"/>
              <a:t>5/21/2019</a:t>
            </a:fld>
            <a:endParaRPr lang="en-US"/>
          </a:p>
        </p:txBody>
      </p:sp>
      <p:sp>
        <p:nvSpPr>
          <p:cNvPr id="6" name="Footer Placeholder 5">
            <a:extLst>
              <a:ext uri="{FF2B5EF4-FFF2-40B4-BE49-F238E27FC236}">
                <a16:creationId xmlns:a16="http://schemas.microsoft.com/office/drawing/2014/main" id="{F8152EDD-DC69-4D7C-B8A5-B762E97D86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BCBA25-7D61-4FDF-914D-8AEDAC21219D}"/>
              </a:ext>
            </a:extLst>
          </p:cNvPr>
          <p:cNvSpPr>
            <a:spLocks noGrp="1"/>
          </p:cNvSpPr>
          <p:nvPr>
            <p:ph type="sldNum" sz="quarter" idx="12"/>
          </p:nvPr>
        </p:nvSpPr>
        <p:spPr/>
        <p:txBody>
          <a:bodyPr/>
          <a:lstStyle/>
          <a:p>
            <a:fld id="{D347FCCA-CA78-4D63-AD6C-F08FDA535952}" type="slidenum">
              <a:rPr lang="en-US" smtClean="0"/>
              <a:t>‹#›</a:t>
            </a:fld>
            <a:endParaRPr lang="en-US"/>
          </a:p>
        </p:txBody>
      </p:sp>
    </p:spTree>
    <p:extLst>
      <p:ext uri="{BB962C8B-B14F-4D97-AF65-F5344CB8AC3E}">
        <p14:creationId xmlns:p14="http://schemas.microsoft.com/office/powerpoint/2010/main" val="2074840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094303-1B1F-49C0-9544-DFED5D085A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752136-DC93-4AA8-8099-B5B2A72ECF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B8597F-A22C-4126-B078-A06A0EFC6F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07194B-7D9B-4D9B-8F59-11E999F140D7}" type="datetimeFigureOut">
              <a:rPr lang="en-US" smtClean="0"/>
              <a:t>5/21/2019</a:t>
            </a:fld>
            <a:endParaRPr lang="en-US"/>
          </a:p>
        </p:txBody>
      </p:sp>
      <p:sp>
        <p:nvSpPr>
          <p:cNvPr id="5" name="Footer Placeholder 4">
            <a:extLst>
              <a:ext uri="{FF2B5EF4-FFF2-40B4-BE49-F238E27FC236}">
                <a16:creationId xmlns:a16="http://schemas.microsoft.com/office/drawing/2014/main" id="{767A3CBC-8614-4B6A-906E-1855BC3C5A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815CB1-9E5A-456C-9E1E-774544CE1A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47FCCA-CA78-4D63-AD6C-F08FDA535952}" type="slidenum">
              <a:rPr lang="en-US" smtClean="0"/>
              <a:t>‹#›</a:t>
            </a:fld>
            <a:endParaRPr lang="en-US"/>
          </a:p>
        </p:txBody>
      </p:sp>
    </p:spTree>
    <p:extLst>
      <p:ext uri="{BB962C8B-B14F-4D97-AF65-F5344CB8AC3E}">
        <p14:creationId xmlns:p14="http://schemas.microsoft.com/office/powerpoint/2010/main" val="3971726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Layout" Target="../diagrams/layout1.xml"/><Relationship Id="rId7" Type="http://schemas.openxmlformats.org/officeDocument/2006/relationships/image" Target="../media/image4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s://www.adobe.com/support/downloads/iccprofiles/icc_eula_win_end.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922B0DA-AA69-4F66-A310-894D4534A870}"/>
              </a:ext>
            </a:extLst>
          </p:cNvPr>
          <p:cNvSpPr>
            <a:spLocks noGrp="1"/>
          </p:cNvSpPr>
          <p:nvPr>
            <p:ph type="ctrTitle"/>
          </p:nvPr>
        </p:nvSpPr>
        <p:spPr>
          <a:xfrm>
            <a:off x="838199" y="4525347"/>
            <a:ext cx="6801321" cy="1737360"/>
          </a:xfrm>
        </p:spPr>
        <p:txBody>
          <a:bodyPr anchor="ctr">
            <a:normAutofit/>
          </a:bodyPr>
          <a:lstStyle/>
          <a:p>
            <a:pPr algn="r"/>
            <a:r>
              <a:rPr lang="en-US" dirty="0"/>
              <a:t>Kothari Print Pro</a:t>
            </a:r>
          </a:p>
        </p:txBody>
      </p:sp>
      <p:sp>
        <p:nvSpPr>
          <p:cNvPr id="3" name="Subtitle 2">
            <a:extLst>
              <a:ext uri="{FF2B5EF4-FFF2-40B4-BE49-F238E27FC236}">
                <a16:creationId xmlns:a16="http://schemas.microsoft.com/office/drawing/2014/main" id="{6E0B5830-C15E-4837-86BC-AD0426DC811F}"/>
              </a:ext>
            </a:extLst>
          </p:cNvPr>
          <p:cNvSpPr>
            <a:spLocks noGrp="1"/>
          </p:cNvSpPr>
          <p:nvPr>
            <p:ph type="subTitle" idx="1"/>
          </p:nvPr>
        </p:nvSpPr>
        <p:spPr>
          <a:xfrm>
            <a:off x="7961258" y="4525347"/>
            <a:ext cx="3258675" cy="1737360"/>
          </a:xfrm>
        </p:spPr>
        <p:txBody>
          <a:bodyPr anchor="ctr">
            <a:normAutofit/>
          </a:bodyPr>
          <a:lstStyle/>
          <a:p>
            <a:pPr algn="l"/>
            <a:r>
              <a:rPr lang="en-US" dirty="0"/>
              <a:t>Setup and Installation</a:t>
            </a:r>
          </a:p>
          <a:p>
            <a:pPr algn="l"/>
            <a:r>
              <a:rPr lang="en-US" dirty="0"/>
              <a:t>General Usage</a:t>
            </a:r>
          </a:p>
        </p:txBody>
      </p:sp>
      <p:sp>
        <p:nvSpPr>
          <p:cNvPr id="10"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2.png">
            <a:extLst>
              <a:ext uri="{FF2B5EF4-FFF2-40B4-BE49-F238E27FC236}">
                <a16:creationId xmlns:a16="http://schemas.microsoft.com/office/drawing/2014/main" id="{80CD4295-C0D1-43AB-8220-2A208A4606FF}"/>
              </a:ext>
            </a:extLst>
          </p:cNvPr>
          <p:cNvPicPr/>
          <p:nvPr/>
        </p:nvPicPr>
        <p:blipFill>
          <a:blip r:embed="rId2" cstate="email">
            <a:extLst>
              <a:ext uri="{28A0092B-C50C-407E-A947-70E740481C1C}">
                <a14:useLocalDpi xmlns:a14="http://schemas.microsoft.com/office/drawing/2010/main"/>
              </a:ext>
            </a:extLst>
          </a:blip>
          <a:stretch>
            <a:fillRect/>
          </a:stretch>
        </p:blipFill>
        <p:spPr>
          <a:xfrm>
            <a:off x="1418881" y="4412340"/>
            <a:ext cx="1976120" cy="355600"/>
          </a:xfrm>
          <a:prstGeom prst="rect">
            <a:avLst/>
          </a:prstGeom>
        </p:spPr>
      </p:pic>
    </p:spTree>
    <p:extLst>
      <p:ext uri="{BB962C8B-B14F-4D97-AF65-F5344CB8AC3E}">
        <p14:creationId xmlns:p14="http://schemas.microsoft.com/office/powerpoint/2010/main" val="390388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B71A7-66AA-4344-B678-C1D555AEFB55}"/>
              </a:ext>
            </a:extLst>
          </p:cNvPr>
          <p:cNvSpPr>
            <a:spLocks noGrp="1"/>
          </p:cNvSpPr>
          <p:nvPr>
            <p:ph type="title"/>
          </p:nvPr>
        </p:nvSpPr>
        <p:spPr>
          <a:xfrm>
            <a:off x="0" y="0"/>
            <a:ext cx="10515600" cy="1325563"/>
          </a:xfrm>
        </p:spPr>
        <p:txBody>
          <a:bodyPr/>
          <a:lstStyle/>
          <a:p>
            <a:r>
              <a:rPr lang="en-US" b="1" dirty="0">
                <a:ln w="22225">
                  <a:solidFill>
                    <a:schemeClr val="accent2"/>
                  </a:solidFill>
                  <a:prstDash val="solid"/>
                </a:ln>
                <a:solidFill>
                  <a:schemeClr val="accent2">
                    <a:lumMod val="40000"/>
                    <a:lumOff val="60000"/>
                  </a:schemeClr>
                </a:solidFill>
              </a:rPr>
              <a:t>Home Tab Continued…</a:t>
            </a:r>
          </a:p>
        </p:txBody>
      </p:sp>
      <p:pic>
        <p:nvPicPr>
          <p:cNvPr id="4" name="Picture 3">
            <a:extLst>
              <a:ext uri="{FF2B5EF4-FFF2-40B4-BE49-F238E27FC236}">
                <a16:creationId xmlns:a16="http://schemas.microsoft.com/office/drawing/2014/main" id="{3685EAAC-7639-4D43-A6C3-ACEB13B6F856}"/>
              </a:ext>
            </a:extLst>
          </p:cNvPr>
          <p:cNvPicPr>
            <a:picLocks noChangeAspect="1"/>
          </p:cNvPicPr>
          <p:nvPr/>
        </p:nvPicPr>
        <p:blipFill>
          <a:blip r:embed="rId2"/>
          <a:stretch>
            <a:fillRect/>
          </a:stretch>
        </p:blipFill>
        <p:spPr>
          <a:xfrm>
            <a:off x="153800" y="1008062"/>
            <a:ext cx="7151875" cy="1325563"/>
          </a:xfrm>
          <a:prstGeom prst="rect">
            <a:avLst/>
          </a:prstGeom>
        </p:spPr>
      </p:pic>
      <p:sp>
        <p:nvSpPr>
          <p:cNvPr id="5" name="Right Brace 4">
            <a:extLst>
              <a:ext uri="{FF2B5EF4-FFF2-40B4-BE49-F238E27FC236}">
                <a16:creationId xmlns:a16="http://schemas.microsoft.com/office/drawing/2014/main" id="{83F3541D-81C7-4AE5-92E3-B0680E52588A}"/>
              </a:ext>
            </a:extLst>
          </p:cNvPr>
          <p:cNvSpPr/>
          <p:nvPr/>
        </p:nvSpPr>
        <p:spPr>
          <a:xfrm rot="5400000">
            <a:off x="360160" y="2059191"/>
            <a:ext cx="346478" cy="590550"/>
          </a:xfrm>
          <a:prstGeom prst="rightBrace">
            <a:avLst>
              <a:gd name="adj1" fmla="val 48378"/>
              <a:gd name="adj2" fmla="val 47764"/>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a:extLst>
              <a:ext uri="{FF2B5EF4-FFF2-40B4-BE49-F238E27FC236}">
                <a16:creationId xmlns:a16="http://schemas.microsoft.com/office/drawing/2014/main" id="{F2EB8808-CC5B-4867-9EAE-96BDA7BBE5F1}"/>
              </a:ext>
            </a:extLst>
          </p:cNvPr>
          <p:cNvSpPr/>
          <p:nvPr/>
        </p:nvSpPr>
        <p:spPr>
          <a:xfrm rot="5400000">
            <a:off x="2253843" y="839989"/>
            <a:ext cx="540555" cy="3181351"/>
          </a:xfrm>
          <a:prstGeom prst="rightBrace">
            <a:avLst>
              <a:gd name="adj1" fmla="val 48378"/>
              <a:gd name="adj2" fmla="val 52793"/>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2F23C80C-FFF0-4B9D-AD13-1C856363F673}"/>
              </a:ext>
            </a:extLst>
          </p:cNvPr>
          <p:cNvSpPr/>
          <p:nvPr/>
        </p:nvSpPr>
        <p:spPr>
          <a:xfrm rot="5400000">
            <a:off x="4685209" y="1764615"/>
            <a:ext cx="422678" cy="1255899"/>
          </a:xfrm>
          <a:prstGeom prst="rightBrace">
            <a:avLst>
              <a:gd name="adj1" fmla="val 48378"/>
              <a:gd name="adj2" fmla="val 47764"/>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149A8175-B38E-424F-86F4-DEA48C072176}"/>
              </a:ext>
            </a:extLst>
          </p:cNvPr>
          <p:cNvSpPr/>
          <p:nvPr/>
        </p:nvSpPr>
        <p:spPr>
          <a:xfrm rot="5400000">
            <a:off x="5808459" y="1982990"/>
            <a:ext cx="422677" cy="819149"/>
          </a:xfrm>
          <a:prstGeom prst="rightBrace">
            <a:avLst>
              <a:gd name="adj1" fmla="val 48378"/>
              <a:gd name="adj2" fmla="val 48788"/>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a:extLst>
              <a:ext uri="{FF2B5EF4-FFF2-40B4-BE49-F238E27FC236}">
                <a16:creationId xmlns:a16="http://schemas.microsoft.com/office/drawing/2014/main" id="{3C8DC39E-7572-4FC3-BA62-CDE626BD4F8F}"/>
              </a:ext>
            </a:extLst>
          </p:cNvPr>
          <p:cNvSpPr/>
          <p:nvPr/>
        </p:nvSpPr>
        <p:spPr>
          <a:xfrm rot="5400000">
            <a:off x="6705210" y="2059192"/>
            <a:ext cx="346479" cy="590550"/>
          </a:xfrm>
          <a:prstGeom prst="rightBrace">
            <a:avLst>
              <a:gd name="adj1" fmla="val 48378"/>
              <a:gd name="adj2" fmla="val 47764"/>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0EE8770A-6CB8-46CB-9222-5BEA0EFFC19F}"/>
              </a:ext>
            </a:extLst>
          </p:cNvPr>
          <p:cNvSpPr txBox="1"/>
          <p:nvPr/>
        </p:nvSpPr>
        <p:spPr>
          <a:xfrm>
            <a:off x="0" y="2625878"/>
            <a:ext cx="1517788" cy="646331"/>
          </a:xfrm>
          <a:prstGeom prst="rect">
            <a:avLst/>
          </a:prstGeom>
          <a:noFill/>
        </p:spPr>
        <p:txBody>
          <a:bodyPr wrap="none" rtlCol="0">
            <a:spAutoFit/>
          </a:bodyPr>
          <a:lstStyle/>
          <a:p>
            <a:r>
              <a:rPr lang="en-US" dirty="0"/>
              <a:t>Opens Layout </a:t>
            </a:r>
            <a:br>
              <a:rPr lang="en-US" dirty="0"/>
            </a:br>
            <a:r>
              <a:rPr lang="en-US" dirty="0"/>
              <a:t>View</a:t>
            </a:r>
          </a:p>
        </p:txBody>
      </p:sp>
      <p:sp>
        <p:nvSpPr>
          <p:cNvPr id="11" name="TextBox 10">
            <a:extLst>
              <a:ext uri="{FF2B5EF4-FFF2-40B4-BE49-F238E27FC236}">
                <a16:creationId xmlns:a16="http://schemas.microsoft.com/office/drawing/2014/main" id="{CFF7C944-87C5-4312-BFBE-B1B3F0045F95}"/>
              </a:ext>
            </a:extLst>
          </p:cNvPr>
          <p:cNvSpPr txBox="1"/>
          <p:nvPr/>
        </p:nvSpPr>
        <p:spPr>
          <a:xfrm>
            <a:off x="1603513" y="2564577"/>
            <a:ext cx="2161233" cy="2308324"/>
          </a:xfrm>
          <a:prstGeom prst="rect">
            <a:avLst/>
          </a:prstGeom>
          <a:noFill/>
        </p:spPr>
        <p:txBody>
          <a:bodyPr wrap="none" rtlCol="0">
            <a:spAutoFit/>
          </a:bodyPr>
          <a:lstStyle/>
          <a:p>
            <a:r>
              <a:rPr lang="en-US" dirty="0"/>
              <a:t>View: </a:t>
            </a:r>
          </a:p>
          <a:p>
            <a:r>
              <a:rPr lang="en-US" dirty="0"/>
              <a:t>Panels, Print History, </a:t>
            </a:r>
            <a:br>
              <a:rPr lang="en-US" dirty="0"/>
            </a:br>
            <a:r>
              <a:rPr lang="en-US" dirty="0"/>
              <a:t>Image Info</a:t>
            </a:r>
          </a:p>
          <a:p>
            <a:endParaRPr lang="en-US" dirty="0"/>
          </a:p>
          <a:p>
            <a:r>
              <a:rPr lang="en-US" dirty="0"/>
              <a:t>Enable/Disable: </a:t>
            </a:r>
          </a:p>
          <a:p>
            <a:r>
              <a:rPr lang="en-US" dirty="0"/>
              <a:t>Tools Palette </a:t>
            </a:r>
          </a:p>
          <a:p>
            <a:r>
              <a:rPr lang="en-US" dirty="0"/>
              <a:t>Queue Manager</a:t>
            </a:r>
          </a:p>
          <a:p>
            <a:r>
              <a:rPr lang="en-US" dirty="0"/>
              <a:t>Info Tip</a:t>
            </a:r>
          </a:p>
        </p:txBody>
      </p:sp>
      <p:sp>
        <p:nvSpPr>
          <p:cNvPr id="12" name="TextBox 11">
            <a:extLst>
              <a:ext uri="{FF2B5EF4-FFF2-40B4-BE49-F238E27FC236}">
                <a16:creationId xmlns:a16="http://schemas.microsoft.com/office/drawing/2014/main" id="{DADB0155-9BA2-4F12-A7C7-AA33565FEEB8}"/>
              </a:ext>
            </a:extLst>
          </p:cNvPr>
          <p:cNvSpPr txBox="1"/>
          <p:nvPr/>
        </p:nvSpPr>
        <p:spPr>
          <a:xfrm>
            <a:off x="3850471" y="2700943"/>
            <a:ext cx="2176558" cy="1200329"/>
          </a:xfrm>
          <a:prstGeom prst="rect">
            <a:avLst/>
          </a:prstGeom>
          <a:noFill/>
        </p:spPr>
        <p:txBody>
          <a:bodyPr wrap="none" rtlCol="0">
            <a:spAutoFit/>
          </a:bodyPr>
          <a:lstStyle/>
          <a:p>
            <a:r>
              <a:rPr lang="en-US" dirty="0"/>
              <a:t>Enable/Disable:</a:t>
            </a:r>
          </a:p>
          <a:p>
            <a:r>
              <a:rPr lang="en-US" dirty="0"/>
              <a:t>Rulers</a:t>
            </a:r>
          </a:p>
          <a:p>
            <a:r>
              <a:rPr lang="en-US" dirty="0"/>
              <a:t>Guide lines </a:t>
            </a:r>
          </a:p>
          <a:p>
            <a:r>
              <a:rPr lang="en-US" dirty="0"/>
              <a:t>Snap to grid position </a:t>
            </a:r>
          </a:p>
        </p:txBody>
      </p:sp>
      <p:cxnSp>
        <p:nvCxnSpPr>
          <p:cNvPr id="14" name="Straight Connector 13">
            <a:extLst>
              <a:ext uri="{FF2B5EF4-FFF2-40B4-BE49-F238E27FC236}">
                <a16:creationId xmlns:a16="http://schemas.microsoft.com/office/drawing/2014/main" id="{3DDC9C17-D28D-4C70-9656-1C980BF9BB04}"/>
              </a:ext>
            </a:extLst>
          </p:cNvPr>
          <p:cNvCxnSpPr>
            <a:cxnSpLocks/>
          </p:cNvCxnSpPr>
          <p:nvPr/>
        </p:nvCxnSpPr>
        <p:spPr>
          <a:xfrm flipH="1">
            <a:off x="6019797" y="2768367"/>
            <a:ext cx="7232" cy="150022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ADDB4AB-5FAF-4C18-941E-FA11E1A56967}"/>
              </a:ext>
            </a:extLst>
          </p:cNvPr>
          <p:cNvCxnSpPr/>
          <p:nvPr/>
        </p:nvCxnSpPr>
        <p:spPr>
          <a:xfrm>
            <a:off x="6886315" y="2625878"/>
            <a:ext cx="0" cy="48834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AACFFBF-E131-48CD-A89A-D25AA1952310}"/>
              </a:ext>
            </a:extLst>
          </p:cNvPr>
          <p:cNvCxnSpPr>
            <a:cxnSpLocks/>
          </p:cNvCxnSpPr>
          <p:nvPr/>
        </p:nvCxnSpPr>
        <p:spPr>
          <a:xfrm>
            <a:off x="6886667" y="3114224"/>
            <a:ext cx="53759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448C814-51FA-45BC-B2E4-DDDD49E30360}"/>
              </a:ext>
            </a:extLst>
          </p:cNvPr>
          <p:cNvSpPr txBox="1"/>
          <p:nvPr/>
        </p:nvSpPr>
        <p:spPr>
          <a:xfrm>
            <a:off x="5610223" y="4228821"/>
            <a:ext cx="1791131" cy="646331"/>
          </a:xfrm>
          <a:prstGeom prst="rect">
            <a:avLst/>
          </a:prstGeom>
          <a:noFill/>
        </p:spPr>
        <p:txBody>
          <a:bodyPr wrap="none" rtlCol="0">
            <a:spAutoFit/>
          </a:bodyPr>
          <a:lstStyle/>
          <a:p>
            <a:r>
              <a:rPr lang="en-US" dirty="0"/>
              <a:t>View currently </a:t>
            </a:r>
            <a:br>
              <a:rPr lang="en-US" dirty="0"/>
            </a:br>
            <a:r>
              <a:rPr lang="en-US" dirty="0"/>
              <a:t>opened windows</a:t>
            </a:r>
          </a:p>
        </p:txBody>
      </p:sp>
      <p:sp>
        <p:nvSpPr>
          <p:cNvPr id="22" name="TextBox 21">
            <a:extLst>
              <a:ext uri="{FF2B5EF4-FFF2-40B4-BE49-F238E27FC236}">
                <a16:creationId xmlns:a16="http://schemas.microsoft.com/office/drawing/2014/main" id="{6B74E510-EE48-4DB0-9722-E3971BB21BC0}"/>
              </a:ext>
            </a:extLst>
          </p:cNvPr>
          <p:cNvSpPr txBox="1"/>
          <p:nvPr/>
        </p:nvSpPr>
        <p:spPr>
          <a:xfrm>
            <a:off x="7424257" y="2949043"/>
            <a:ext cx="2124299" cy="369332"/>
          </a:xfrm>
          <a:prstGeom prst="rect">
            <a:avLst/>
          </a:prstGeom>
          <a:noFill/>
        </p:spPr>
        <p:txBody>
          <a:bodyPr wrap="none" rtlCol="0">
            <a:spAutoFit/>
          </a:bodyPr>
          <a:lstStyle/>
          <a:p>
            <a:r>
              <a:rPr lang="en-US" dirty="0"/>
              <a:t>Open the help menu</a:t>
            </a:r>
          </a:p>
        </p:txBody>
      </p:sp>
    </p:spTree>
    <p:extLst>
      <p:ext uri="{BB962C8B-B14F-4D97-AF65-F5344CB8AC3E}">
        <p14:creationId xmlns:p14="http://schemas.microsoft.com/office/powerpoint/2010/main" val="128278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C0F09C4-EE7C-43CB-9D7D-EBFA7F24AB6C}"/>
              </a:ext>
            </a:extLst>
          </p:cNvPr>
          <p:cNvSpPr>
            <a:spLocks noGrp="1"/>
          </p:cNvSpPr>
          <p:nvPr>
            <p:ph type="ctrTitle"/>
          </p:nvPr>
        </p:nvSpPr>
        <p:spPr>
          <a:xfrm>
            <a:off x="1524000" y="1122362"/>
            <a:ext cx="9144000" cy="2840037"/>
          </a:xfrm>
        </p:spPr>
        <p:txBody>
          <a:bodyPr>
            <a:normAutofit/>
          </a:bodyPr>
          <a:lstStyle/>
          <a:p>
            <a:r>
              <a:rPr lang="en-US" sz="5800" dirty="0">
                <a:ln w="0"/>
                <a:solidFill>
                  <a:schemeClr val="accent1"/>
                </a:solidFill>
                <a:effectLst>
                  <a:outerShdw blurRad="38100" dist="25400" dir="5400000" algn="ctr" rotWithShape="0">
                    <a:srgbClr val="6E747A">
                      <a:alpha val="43000"/>
                    </a:srgbClr>
                  </a:outerShdw>
                </a:effectLst>
              </a:rPr>
              <a:t>Image Tab</a:t>
            </a:r>
          </a:p>
        </p:txBody>
      </p:sp>
      <p:sp>
        <p:nvSpPr>
          <p:cNvPr id="5" name="Subtitle 4">
            <a:extLst>
              <a:ext uri="{FF2B5EF4-FFF2-40B4-BE49-F238E27FC236}">
                <a16:creationId xmlns:a16="http://schemas.microsoft.com/office/drawing/2014/main" id="{B076BDB2-EC1B-49E8-B630-EA423C64933E}"/>
              </a:ext>
            </a:extLst>
          </p:cNvPr>
          <p:cNvSpPr>
            <a:spLocks noGrp="1"/>
          </p:cNvSpPr>
          <p:nvPr>
            <p:ph type="subTitle" idx="1"/>
          </p:nvPr>
        </p:nvSpPr>
        <p:spPr>
          <a:xfrm>
            <a:off x="1524000" y="4256436"/>
            <a:ext cx="9144000" cy="1600818"/>
          </a:xfrm>
        </p:spPr>
        <p:txBody>
          <a:bodyPr>
            <a:normAutofit/>
          </a:bodyPr>
          <a:lstStyle/>
          <a:p>
            <a:r>
              <a:rPr lang="en-US" dirty="0">
                <a:solidFill>
                  <a:schemeClr val="accent1"/>
                </a:solidFill>
              </a:rPr>
              <a:t>Overview</a:t>
            </a:r>
          </a:p>
        </p:txBody>
      </p:sp>
      <p:cxnSp>
        <p:nvCxnSpPr>
          <p:cNvPr id="14" name="Straight Connector 13">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473363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DDB1A-CFEE-467E-9C8D-8A2BD6B77EE4}"/>
              </a:ext>
            </a:extLst>
          </p:cNvPr>
          <p:cNvSpPr>
            <a:spLocks noGrp="1"/>
          </p:cNvSpPr>
          <p:nvPr>
            <p:ph type="title"/>
          </p:nvPr>
        </p:nvSpPr>
        <p:spPr>
          <a:xfrm>
            <a:off x="151002" y="100667"/>
            <a:ext cx="10515600" cy="1325563"/>
          </a:xfrm>
        </p:spPr>
        <p:txBody>
          <a:bodyPr/>
          <a:lstStyle/>
          <a:p>
            <a:r>
              <a:rPr lang="en-US" dirty="0">
                <a:ln w="0"/>
                <a:solidFill>
                  <a:schemeClr val="accent1"/>
                </a:solidFill>
                <a:effectLst>
                  <a:outerShdw blurRad="38100" dist="25400" dir="5400000" algn="ctr" rotWithShape="0">
                    <a:srgbClr val="6E747A">
                      <a:alpha val="43000"/>
                    </a:srgbClr>
                  </a:outerShdw>
                </a:effectLst>
              </a:rPr>
              <a:t>Image Tab</a:t>
            </a:r>
          </a:p>
        </p:txBody>
      </p:sp>
      <p:pic>
        <p:nvPicPr>
          <p:cNvPr id="4" name="Picture 3">
            <a:extLst>
              <a:ext uri="{FF2B5EF4-FFF2-40B4-BE49-F238E27FC236}">
                <a16:creationId xmlns:a16="http://schemas.microsoft.com/office/drawing/2014/main" id="{1125DFE1-91EB-402D-B9A5-702DEC8F84BC}"/>
              </a:ext>
            </a:extLst>
          </p:cNvPr>
          <p:cNvPicPr>
            <a:picLocks noChangeAspect="1"/>
          </p:cNvPicPr>
          <p:nvPr/>
        </p:nvPicPr>
        <p:blipFill>
          <a:blip r:embed="rId2"/>
          <a:stretch>
            <a:fillRect/>
          </a:stretch>
        </p:blipFill>
        <p:spPr>
          <a:xfrm>
            <a:off x="3535964" y="1426230"/>
            <a:ext cx="5120072" cy="1662113"/>
          </a:xfrm>
          <a:prstGeom prst="rect">
            <a:avLst/>
          </a:prstGeom>
        </p:spPr>
      </p:pic>
      <p:sp>
        <p:nvSpPr>
          <p:cNvPr id="5" name="Right Brace 4">
            <a:extLst>
              <a:ext uri="{FF2B5EF4-FFF2-40B4-BE49-F238E27FC236}">
                <a16:creationId xmlns:a16="http://schemas.microsoft.com/office/drawing/2014/main" id="{AB7EE9A7-D392-4228-8B0F-A1BDFC82D661}"/>
              </a:ext>
            </a:extLst>
          </p:cNvPr>
          <p:cNvSpPr/>
          <p:nvPr/>
        </p:nvSpPr>
        <p:spPr>
          <a:xfrm rot="5400000">
            <a:off x="4692594" y="1921253"/>
            <a:ext cx="346478" cy="2460334"/>
          </a:xfrm>
          <a:prstGeom prst="rightBrace">
            <a:avLst>
              <a:gd name="adj1" fmla="val 48378"/>
              <a:gd name="adj2" fmla="val 47764"/>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D41D757C-707D-4013-8375-FB00E85851C1}"/>
              </a:ext>
            </a:extLst>
          </p:cNvPr>
          <p:cNvSpPr txBox="1"/>
          <p:nvPr/>
        </p:nvSpPr>
        <p:spPr>
          <a:xfrm>
            <a:off x="1845578" y="3429000"/>
            <a:ext cx="4484305" cy="923330"/>
          </a:xfrm>
          <a:prstGeom prst="rect">
            <a:avLst/>
          </a:prstGeom>
          <a:noFill/>
        </p:spPr>
        <p:txBody>
          <a:bodyPr wrap="none" rtlCol="0">
            <a:spAutoFit/>
          </a:bodyPr>
          <a:lstStyle/>
          <a:p>
            <a:r>
              <a:rPr lang="en-US" dirty="0"/>
              <a:t>Forward: move forward from previous change</a:t>
            </a:r>
          </a:p>
          <a:p>
            <a:r>
              <a:rPr lang="en-US" dirty="0"/>
              <a:t>Backward: move back to the previous change</a:t>
            </a:r>
          </a:p>
          <a:p>
            <a:r>
              <a:rPr lang="en-US" dirty="0"/>
              <a:t>Undo: Undo the change made to the image</a:t>
            </a:r>
          </a:p>
        </p:txBody>
      </p:sp>
      <p:sp>
        <p:nvSpPr>
          <p:cNvPr id="7" name="Right Brace 6">
            <a:extLst>
              <a:ext uri="{FF2B5EF4-FFF2-40B4-BE49-F238E27FC236}">
                <a16:creationId xmlns:a16="http://schemas.microsoft.com/office/drawing/2014/main" id="{D9C3F3E1-25AB-48F2-BD1E-E965F6C89CC3}"/>
              </a:ext>
            </a:extLst>
          </p:cNvPr>
          <p:cNvSpPr/>
          <p:nvPr/>
        </p:nvSpPr>
        <p:spPr>
          <a:xfrm rot="5400000">
            <a:off x="7252630" y="1921253"/>
            <a:ext cx="346478" cy="2460334"/>
          </a:xfrm>
          <a:prstGeom prst="rightBrace">
            <a:avLst>
              <a:gd name="adj1" fmla="val 48378"/>
              <a:gd name="adj2" fmla="val 47764"/>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3A058C22-7DDF-478A-A5D7-F6EDE177FF32}"/>
              </a:ext>
            </a:extLst>
          </p:cNvPr>
          <p:cNvSpPr txBox="1"/>
          <p:nvPr/>
        </p:nvSpPr>
        <p:spPr>
          <a:xfrm>
            <a:off x="7063530" y="3429000"/>
            <a:ext cx="4414670" cy="1200329"/>
          </a:xfrm>
          <a:prstGeom prst="rect">
            <a:avLst/>
          </a:prstGeom>
          <a:noFill/>
        </p:spPr>
        <p:txBody>
          <a:bodyPr wrap="none" rtlCol="0">
            <a:spAutoFit/>
          </a:bodyPr>
          <a:lstStyle/>
          <a:p>
            <a:r>
              <a:rPr lang="en-US" dirty="0"/>
              <a:t>Select: Choose image to edit </a:t>
            </a:r>
          </a:p>
          <a:p>
            <a:r>
              <a:rPr lang="en-US" dirty="0"/>
              <a:t>Rotate: Clockwise/ Counter-clockwise </a:t>
            </a:r>
          </a:p>
          <a:p>
            <a:r>
              <a:rPr lang="en-US" dirty="0"/>
              <a:t>Flip: Mirror or flip image </a:t>
            </a:r>
          </a:p>
          <a:p>
            <a:r>
              <a:rPr lang="en-US" dirty="0"/>
              <a:t>Skew: Freeform trapezoid image adjustments</a:t>
            </a:r>
          </a:p>
        </p:txBody>
      </p:sp>
    </p:spTree>
    <p:extLst>
      <p:ext uri="{BB962C8B-B14F-4D97-AF65-F5344CB8AC3E}">
        <p14:creationId xmlns:p14="http://schemas.microsoft.com/office/powerpoint/2010/main" val="879585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DDB1A-CFEE-467E-9C8D-8A2BD6B77EE4}"/>
              </a:ext>
            </a:extLst>
          </p:cNvPr>
          <p:cNvSpPr>
            <a:spLocks noGrp="1"/>
          </p:cNvSpPr>
          <p:nvPr>
            <p:ph type="title"/>
          </p:nvPr>
        </p:nvSpPr>
        <p:spPr>
          <a:xfrm>
            <a:off x="151002" y="100667"/>
            <a:ext cx="10515600" cy="1325563"/>
          </a:xfrm>
        </p:spPr>
        <p:txBody>
          <a:bodyPr/>
          <a:lstStyle/>
          <a:p>
            <a:r>
              <a:rPr lang="en-US" dirty="0">
                <a:ln w="0"/>
                <a:solidFill>
                  <a:schemeClr val="accent1"/>
                </a:solidFill>
                <a:effectLst>
                  <a:outerShdw blurRad="38100" dist="25400" dir="5400000" algn="ctr" rotWithShape="0">
                    <a:srgbClr val="6E747A">
                      <a:alpha val="43000"/>
                    </a:srgbClr>
                  </a:outerShdw>
                </a:effectLst>
              </a:rPr>
              <a:t>Image Tab</a:t>
            </a:r>
          </a:p>
        </p:txBody>
      </p:sp>
      <p:pic>
        <p:nvPicPr>
          <p:cNvPr id="3" name="Picture 2">
            <a:extLst>
              <a:ext uri="{FF2B5EF4-FFF2-40B4-BE49-F238E27FC236}">
                <a16:creationId xmlns:a16="http://schemas.microsoft.com/office/drawing/2014/main" id="{8507A406-A021-43D3-8EBE-22BA12827F3F}"/>
              </a:ext>
            </a:extLst>
          </p:cNvPr>
          <p:cNvPicPr>
            <a:picLocks noChangeAspect="1"/>
          </p:cNvPicPr>
          <p:nvPr/>
        </p:nvPicPr>
        <p:blipFill>
          <a:blip r:embed="rId2"/>
          <a:stretch>
            <a:fillRect/>
          </a:stretch>
        </p:blipFill>
        <p:spPr>
          <a:xfrm>
            <a:off x="3219727" y="1054755"/>
            <a:ext cx="5752546" cy="1895475"/>
          </a:xfrm>
          <a:prstGeom prst="rect">
            <a:avLst/>
          </a:prstGeom>
        </p:spPr>
      </p:pic>
      <p:sp>
        <p:nvSpPr>
          <p:cNvPr id="9" name="Right Brace 8">
            <a:extLst>
              <a:ext uri="{FF2B5EF4-FFF2-40B4-BE49-F238E27FC236}">
                <a16:creationId xmlns:a16="http://schemas.microsoft.com/office/drawing/2014/main" id="{A9FC075B-020E-471A-A0E3-867CC2DBAF4B}"/>
              </a:ext>
            </a:extLst>
          </p:cNvPr>
          <p:cNvSpPr/>
          <p:nvPr/>
        </p:nvSpPr>
        <p:spPr>
          <a:xfrm rot="5400000">
            <a:off x="5922761" y="181252"/>
            <a:ext cx="346478" cy="5752546"/>
          </a:xfrm>
          <a:prstGeom prst="rightBrace">
            <a:avLst>
              <a:gd name="adj1" fmla="val 48378"/>
              <a:gd name="adj2" fmla="val 47764"/>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3B0D9276-9FCA-4358-9768-2BAFEC4B96DD}"/>
              </a:ext>
            </a:extLst>
          </p:cNvPr>
          <p:cNvSpPr txBox="1"/>
          <p:nvPr/>
        </p:nvSpPr>
        <p:spPr>
          <a:xfrm>
            <a:off x="3495675" y="3304153"/>
            <a:ext cx="5696431" cy="1200329"/>
          </a:xfrm>
          <a:prstGeom prst="rect">
            <a:avLst/>
          </a:prstGeom>
          <a:noFill/>
        </p:spPr>
        <p:txBody>
          <a:bodyPr wrap="none" rtlCol="0">
            <a:spAutoFit/>
          </a:bodyPr>
          <a:lstStyle/>
          <a:p>
            <a:r>
              <a:rPr lang="en-US" b="1" dirty="0"/>
              <a:t>White Highlight: </a:t>
            </a:r>
            <a:r>
              <a:rPr lang="en-US" dirty="0"/>
              <a:t>Add a white highlight layer</a:t>
            </a:r>
          </a:p>
          <a:p>
            <a:r>
              <a:rPr lang="en-US" b="1" dirty="0"/>
              <a:t>White </a:t>
            </a:r>
            <a:r>
              <a:rPr lang="en-US" b="1" dirty="0" err="1"/>
              <a:t>Underbase</a:t>
            </a:r>
            <a:r>
              <a:rPr lang="en-US" b="1" dirty="0"/>
              <a:t> Choke: </a:t>
            </a:r>
            <a:r>
              <a:rPr lang="en-US" dirty="0"/>
              <a:t>Adjust choke level for </a:t>
            </a:r>
            <a:r>
              <a:rPr lang="en-US" dirty="0" err="1"/>
              <a:t>underbase</a:t>
            </a:r>
            <a:r>
              <a:rPr lang="en-US" dirty="0"/>
              <a:t> </a:t>
            </a:r>
          </a:p>
          <a:p>
            <a:r>
              <a:rPr lang="en-US" b="1" dirty="0"/>
              <a:t>Reference Color: </a:t>
            </a:r>
            <a:r>
              <a:rPr lang="en-US" dirty="0"/>
              <a:t>Choose the color to distinguish the layer </a:t>
            </a:r>
          </a:p>
          <a:p>
            <a:r>
              <a:rPr lang="en-US" b="1" dirty="0"/>
              <a:t>Transparency: </a:t>
            </a:r>
            <a:r>
              <a:rPr lang="en-US" dirty="0"/>
              <a:t>Edit image to remove background colors</a:t>
            </a:r>
          </a:p>
        </p:txBody>
      </p:sp>
    </p:spTree>
    <p:extLst>
      <p:ext uri="{BB962C8B-B14F-4D97-AF65-F5344CB8AC3E}">
        <p14:creationId xmlns:p14="http://schemas.microsoft.com/office/powerpoint/2010/main" val="3957520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DDB1A-CFEE-467E-9C8D-8A2BD6B77EE4}"/>
              </a:ext>
            </a:extLst>
          </p:cNvPr>
          <p:cNvSpPr>
            <a:spLocks noGrp="1"/>
          </p:cNvSpPr>
          <p:nvPr>
            <p:ph type="title"/>
          </p:nvPr>
        </p:nvSpPr>
        <p:spPr>
          <a:xfrm>
            <a:off x="151002" y="100667"/>
            <a:ext cx="10515600" cy="1325563"/>
          </a:xfrm>
        </p:spPr>
        <p:txBody>
          <a:bodyPr/>
          <a:lstStyle/>
          <a:p>
            <a:r>
              <a:rPr lang="en-US" dirty="0">
                <a:ln w="0"/>
                <a:solidFill>
                  <a:schemeClr val="accent1"/>
                </a:solidFill>
                <a:effectLst>
                  <a:outerShdw blurRad="38100" dist="25400" dir="5400000" algn="ctr" rotWithShape="0">
                    <a:srgbClr val="6E747A">
                      <a:alpha val="43000"/>
                    </a:srgbClr>
                  </a:outerShdw>
                </a:effectLst>
              </a:rPr>
              <a:t>Image Tab</a:t>
            </a:r>
          </a:p>
        </p:txBody>
      </p:sp>
      <p:pic>
        <p:nvPicPr>
          <p:cNvPr id="4" name="Picture 3">
            <a:extLst>
              <a:ext uri="{FF2B5EF4-FFF2-40B4-BE49-F238E27FC236}">
                <a16:creationId xmlns:a16="http://schemas.microsoft.com/office/drawing/2014/main" id="{64DB9805-BBDD-46F5-B325-51CA2BC017B2}"/>
              </a:ext>
            </a:extLst>
          </p:cNvPr>
          <p:cNvPicPr>
            <a:picLocks noChangeAspect="1"/>
          </p:cNvPicPr>
          <p:nvPr/>
        </p:nvPicPr>
        <p:blipFill>
          <a:blip r:embed="rId2"/>
          <a:stretch>
            <a:fillRect/>
          </a:stretch>
        </p:blipFill>
        <p:spPr>
          <a:xfrm>
            <a:off x="2149437" y="1074737"/>
            <a:ext cx="7893125" cy="1325563"/>
          </a:xfrm>
          <a:prstGeom prst="rect">
            <a:avLst/>
          </a:prstGeom>
        </p:spPr>
      </p:pic>
      <p:sp>
        <p:nvSpPr>
          <p:cNvPr id="7" name="Right Brace 6">
            <a:extLst>
              <a:ext uri="{FF2B5EF4-FFF2-40B4-BE49-F238E27FC236}">
                <a16:creationId xmlns:a16="http://schemas.microsoft.com/office/drawing/2014/main" id="{E65B52B7-5B65-41E4-AECC-7F151C966EDE}"/>
              </a:ext>
            </a:extLst>
          </p:cNvPr>
          <p:cNvSpPr/>
          <p:nvPr/>
        </p:nvSpPr>
        <p:spPr>
          <a:xfrm rot="5400000">
            <a:off x="5922761" y="-1470062"/>
            <a:ext cx="346478" cy="7893126"/>
          </a:xfrm>
          <a:prstGeom prst="rightBrace">
            <a:avLst>
              <a:gd name="adj1" fmla="val 48378"/>
              <a:gd name="adj2" fmla="val 47764"/>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93715A66-123F-4FFD-A982-F29AD7DD9A67}"/>
              </a:ext>
            </a:extLst>
          </p:cNvPr>
          <p:cNvSpPr txBox="1"/>
          <p:nvPr/>
        </p:nvSpPr>
        <p:spPr>
          <a:xfrm>
            <a:off x="4921213" y="2908000"/>
            <a:ext cx="3460788" cy="369332"/>
          </a:xfrm>
          <a:prstGeom prst="rect">
            <a:avLst/>
          </a:prstGeom>
          <a:noFill/>
        </p:spPr>
        <p:txBody>
          <a:bodyPr wrap="square" rtlCol="0">
            <a:spAutoFit/>
          </a:bodyPr>
          <a:lstStyle/>
          <a:p>
            <a:r>
              <a:rPr lang="en-US" dirty="0"/>
              <a:t>Color Adjustments to Images </a:t>
            </a:r>
          </a:p>
        </p:txBody>
      </p:sp>
    </p:spTree>
    <p:extLst>
      <p:ext uri="{BB962C8B-B14F-4D97-AF65-F5344CB8AC3E}">
        <p14:creationId xmlns:p14="http://schemas.microsoft.com/office/powerpoint/2010/main" val="3264297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DDB1A-CFEE-467E-9C8D-8A2BD6B77EE4}"/>
              </a:ext>
            </a:extLst>
          </p:cNvPr>
          <p:cNvSpPr>
            <a:spLocks noGrp="1"/>
          </p:cNvSpPr>
          <p:nvPr>
            <p:ph type="title"/>
          </p:nvPr>
        </p:nvSpPr>
        <p:spPr>
          <a:xfrm>
            <a:off x="0" y="-21570"/>
            <a:ext cx="10515600" cy="1325563"/>
          </a:xfrm>
        </p:spPr>
        <p:txBody>
          <a:bodyPr/>
          <a:lstStyle/>
          <a:p>
            <a:r>
              <a:rPr lang="en-US" dirty="0">
                <a:ln w="0"/>
                <a:solidFill>
                  <a:schemeClr val="accent1"/>
                </a:solidFill>
                <a:effectLst>
                  <a:outerShdw blurRad="38100" dist="25400" dir="5400000" algn="ctr" rotWithShape="0">
                    <a:srgbClr val="6E747A">
                      <a:alpha val="43000"/>
                    </a:srgbClr>
                  </a:outerShdw>
                </a:effectLst>
              </a:rPr>
              <a:t>Image Tab</a:t>
            </a:r>
          </a:p>
        </p:txBody>
      </p:sp>
      <p:sp>
        <p:nvSpPr>
          <p:cNvPr id="7" name="Right Brace 6">
            <a:extLst>
              <a:ext uri="{FF2B5EF4-FFF2-40B4-BE49-F238E27FC236}">
                <a16:creationId xmlns:a16="http://schemas.microsoft.com/office/drawing/2014/main" id="{E65B52B7-5B65-41E4-AECC-7F151C966EDE}"/>
              </a:ext>
            </a:extLst>
          </p:cNvPr>
          <p:cNvSpPr/>
          <p:nvPr/>
        </p:nvSpPr>
        <p:spPr>
          <a:xfrm rot="5400000">
            <a:off x="6008485" y="1971890"/>
            <a:ext cx="346478" cy="1933575"/>
          </a:xfrm>
          <a:prstGeom prst="rightBrace">
            <a:avLst>
              <a:gd name="adj1" fmla="val 48378"/>
              <a:gd name="adj2" fmla="val 47764"/>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3" name="Picture 2">
            <a:extLst>
              <a:ext uri="{FF2B5EF4-FFF2-40B4-BE49-F238E27FC236}">
                <a16:creationId xmlns:a16="http://schemas.microsoft.com/office/drawing/2014/main" id="{61C8516F-E6F9-44EB-9CAE-2E7FAFFE2083}"/>
              </a:ext>
            </a:extLst>
          </p:cNvPr>
          <p:cNvPicPr>
            <a:picLocks noChangeAspect="1"/>
          </p:cNvPicPr>
          <p:nvPr/>
        </p:nvPicPr>
        <p:blipFill>
          <a:blip r:embed="rId2"/>
          <a:stretch>
            <a:fillRect/>
          </a:stretch>
        </p:blipFill>
        <p:spPr>
          <a:xfrm>
            <a:off x="5257800" y="721788"/>
            <a:ext cx="1847850" cy="2132135"/>
          </a:xfrm>
          <a:prstGeom prst="rect">
            <a:avLst/>
          </a:prstGeom>
        </p:spPr>
      </p:pic>
      <p:sp>
        <p:nvSpPr>
          <p:cNvPr id="6" name="TextBox 5">
            <a:extLst>
              <a:ext uri="{FF2B5EF4-FFF2-40B4-BE49-F238E27FC236}">
                <a16:creationId xmlns:a16="http://schemas.microsoft.com/office/drawing/2014/main" id="{F4951AF5-80AB-43AD-BCA9-6B9F5915B45A}"/>
              </a:ext>
            </a:extLst>
          </p:cNvPr>
          <p:cNvSpPr txBox="1"/>
          <p:nvPr/>
        </p:nvSpPr>
        <p:spPr>
          <a:xfrm>
            <a:off x="4562475" y="3227949"/>
            <a:ext cx="3674660" cy="369332"/>
          </a:xfrm>
          <a:prstGeom prst="rect">
            <a:avLst/>
          </a:prstGeom>
          <a:noFill/>
        </p:spPr>
        <p:txBody>
          <a:bodyPr wrap="none" rtlCol="0">
            <a:spAutoFit/>
          </a:bodyPr>
          <a:lstStyle/>
          <a:p>
            <a:r>
              <a:rPr lang="en-US" dirty="0"/>
              <a:t>Save adjustment settings as a .</a:t>
            </a:r>
            <a:r>
              <a:rPr lang="en-US" dirty="0" err="1"/>
              <a:t>pst</a:t>
            </a:r>
            <a:r>
              <a:rPr lang="en-US" dirty="0"/>
              <a:t> file</a:t>
            </a:r>
          </a:p>
        </p:txBody>
      </p:sp>
    </p:spTree>
    <p:extLst>
      <p:ext uri="{BB962C8B-B14F-4D97-AF65-F5344CB8AC3E}">
        <p14:creationId xmlns:p14="http://schemas.microsoft.com/office/powerpoint/2010/main" val="3054862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C0F09C4-EE7C-43CB-9D7D-EBFA7F24AB6C}"/>
              </a:ext>
            </a:extLst>
          </p:cNvPr>
          <p:cNvSpPr>
            <a:spLocks noGrp="1"/>
          </p:cNvSpPr>
          <p:nvPr>
            <p:ph type="ctrTitle"/>
          </p:nvPr>
        </p:nvSpPr>
        <p:spPr>
          <a:xfrm>
            <a:off x="1524000" y="1122362"/>
            <a:ext cx="9144000" cy="2840037"/>
          </a:xfrm>
        </p:spPr>
        <p:txBody>
          <a:bodyPr>
            <a:normAutofit/>
            <a:scene3d>
              <a:camera prst="orthographicFront"/>
              <a:lightRig rig="soft" dir="t">
                <a:rot lat="0" lon="0" rev="15600000"/>
              </a:lightRig>
            </a:scene3d>
            <a:sp3d extrusionH="57150" prstMaterial="softEdge">
              <a:bevelT w="25400" h="38100"/>
            </a:sp3d>
          </a:bodyPr>
          <a:lstStyle/>
          <a:p>
            <a:r>
              <a:rPr lang="en-US" sz="5800" b="1" dirty="0">
                <a:ln/>
                <a:solidFill>
                  <a:schemeClr val="accent4"/>
                </a:solidFill>
              </a:rPr>
              <a:t>Print Tab</a:t>
            </a:r>
          </a:p>
        </p:txBody>
      </p:sp>
      <p:sp>
        <p:nvSpPr>
          <p:cNvPr id="5" name="Subtitle 4">
            <a:extLst>
              <a:ext uri="{FF2B5EF4-FFF2-40B4-BE49-F238E27FC236}">
                <a16:creationId xmlns:a16="http://schemas.microsoft.com/office/drawing/2014/main" id="{B076BDB2-EC1B-49E8-B630-EA423C64933E}"/>
              </a:ext>
            </a:extLst>
          </p:cNvPr>
          <p:cNvSpPr>
            <a:spLocks noGrp="1"/>
          </p:cNvSpPr>
          <p:nvPr>
            <p:ph type="subTitle" idx="1"/>
          </p:nvPr>
        </p:nvSpPr>
        <p:spPr>
          <a:xfrm>
            <a:off x="1524000" y="4256436"/>
            <a:ext cx="9144000" cy="1600818"/>
          </a:xfrm>
        </p:spPr>
        <p:txBody>
          <a:bodyPr>
            <a:normAutofit/>
          </a:bodyPr>
          <a:lstStyle/>
          <a:p>
            <a:r>
              <a:rPr lang="en-US" dirty="0">
                <a:solidFill>
                  <a:schemeClr val="accent1"/>
                </a:solidFill>
              </a:rPr>
              <a:t>Overview</a:t>
            </a:r>
          </a:p>
        </p:txBody>
      </p:sp>
      <p:cxnSp>
        <p:nvCxnSpPr>
          <p:cNvPr id="14" name="Straight Connector 13">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6952041"/>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C8F37-51B3-48E3-B9DB-D1B18F352C1C}"/>
              </a:ext>
            </a:extLst>
          </p:cNvPr>
          <p:cNvSpPr>
            <a:spLocks noGrp="1"/>
          </p:cNvSpPr>
          <p:nvPr>
            <p:ph type="title"/>
          </p:nvPr>
        </p:nvSpPr>
        <p:spPr>
          <a:xfrm>
            <a:off x="0" y="0"/>
            <a:ext cx="10515600" cy="1325563"/>
          </a:xfrm>
        </p:spPr>
        <p:txBody>
          <a:bodyPr>
            <a:scene3d>
              <a:camera prst="orthographicFront"/>
              <a:lightRig rig="soft" dir="t">
                <a:rot lat="0" lon="0" rev="15600000"/>
              </a:lightRig>
            </a:scene3d>
            <a:sp3d extrusionH="57150" prstMaterial="softEdge">
              <a:bevelT w="25400" h="38100"/>
            </a:sp3d>
          </a:bodyPr>
          <a:lstStyle/>
          <a:p>
            <a:r>
              <a:rPr lang="en-US" b="1" dirty="0">
                <a:ln/>
                <a:solidFill>
                  <a:schemeClr val="accent4"/>
                </a:solidFill>
              </a:rPr>
              <a:t>Print Tab</a:t>
            </a:r>
          </a:p>
        </p:txBody>
      </p:sp>
      <p:pic>
        <p:nvPicPr>
          <p:cNvPr id="4" name="Picture 3">
            <a:extLst>
              <a:ext uri="{FF2B5EF4-FFF2-40B4-BE49-F238E27FC236}">
                <a16:creationId xmlns:a16="http://schemas.microsoft.com/office/drawing/2014/main" id="{D348649F-F0B3-4C50-A5F0-6587C167A775}"/>
              </a:ext>
            </a:extLst>
          </p:cNvPr>
          <p:cNvPicPr>
            <a:picLocks noChangeAspect="1"/>
          </p:cNvPicPr>
          <p:nvPr/>
        </p:nvPicPr>
        <p:blipFill>
          <a:blip r:embed="rId2"/>
          <a:stretch>
            <a:fillRect/>
          </a:stretch>
        </p:blipFill>
        <p:spPr>
          <a:xfrm>
            <a:off x="4256581" y="904876"/>
            <a:ext cx="3678838" cy="1509712"/>
          </a:xfrm>
          <a:prstGeom prst="rect">
            <a:avLst/>
          </a:prstGeom>
        </p:spPr>
      </p:pic>
      <p:sp>
        <p:nvSpPr>
          <p:cNvPr id="5" name="Right Brace 4">
            <a:extLst>
              <a:ext uri="{FF2B5EF4-FFF2-40B4-BE49-F238E27FC236}">
                <a16:creationId xmlns:a16="http://schemas.microsoft.com/office/drawing/2014/main" id="{C00184DC-CEE3-486B-B9C2-E9265761BE7F}"/>
              </a:ext>
            </a:extLst>
          </p:cNvPr>
          <p:cNvSpPr/>
          <p:nvPr/>
        </p:nvSpPr>
        <p:spPr>
          <a:xfrm rot="5400000">
            <a:off x="5003051" y="1494879"/>
            <a:ext cx="346478" cy="1839419"/>
          </a:xfrm>
          <a:prstGeom prst="rightBrace">
            <a:avLst>
              <a:gd name="adj1" fmla="val 48378"/>
              <a:gd name="adj2" fmla="val 47764"/>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a:extLst>
              <a:ext uri="{FF2B5EF4-FFF2-40B4-BE49-F238E27FC236}">
                <a16:creationId xmlns:a16="http://schemas.microsoft.com/office/drawing/2014/main" id="{2FDB65A9-2F2E-4D3E-A4C7-CBBD7F4F21E3}"/>
              </a:ext>
            </a:extLst>
          </p:cNvPr>
          <p:cNvSpPr txBox="1"/>
          <p:nvPr/>
        </p:nvSpPr>
        <p:spPr>
          <a:xfrm>
            <a:off x="933450" y="2568968"/>
            <a:ext cx="3803157" cy="646331"/>
          </a:xfrm>
          <a:prstGeom prst="rect">
            <a:avLst/>
          </a:prstGeom>
          <a:noFill/>
        </p:spPr>
        <p:txBody>
          <a:bodyPr wrap="none" rtlCol="0">
            <a:spAutoFit/>
          </a:bodyPr>
          <a:lstStyle/>
          <a:p>
            <a:r>
              <a:rPr lang="en-US" b="1" dirty="0"/>
              <a:t>Print Image: </a:t>
            </a:r>
            <a:r>
              <a:rPr lang="en-US" dirty="0"/>
              <a:t>Send Image to print</a:t>
            </a:r>
          </a:p>
          <a:p>
            <a:r>
              <a:rPr lang="en-US" b="1" dirty="0"/>
              <a:t>Nozzle Check: </a:t>
            </a:r>
            <a:r>
              <a:rPr lang="en-US" dirty="0"/>
              <a:t>Send Nozzle Check Print</a:t>
            </a:r>
            <a:endParaRPr lang="en-US" b="1" dirty="0"/>
          </a:p>
        </p:txBody>
      </p:sp>
      <p:sp>
        <p:nvSpPr>
          <p:cNvPr id="8" name="Right Brace 7">
            <a:extLst>
              <a:ext uri="{FF2B5EF4-FFF2-40B4-BE49-F238E27FC236}">
                <a16:creationId xmlns:a16="http://schemas.microsoft.com/office/drawing/2014/main" id="{E5BBC775-1C4B-48C6-88CE-D78FFE7068B0}"/>
              </a:ext>
            </a:extLst>
          </p:cNvPr>
          <p:cNvSpPr/>
          <p:nvPr/>
        </p:nvSpPr>
        <p:spPr>
          <a:xfrm rot="5400000">
            <a:off x="6842470" y="1515512"/>
            <a:ext cx="346480" cy="1839418"/>
          </a:xfrm>
          <a:prstGeom prst="rightBrace">
            <a:avLst>
              <a:gd name="adj1" fmla="val 48378"/>
              <a:gd name="adj2" fmla="val 51413"/>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1548F755-7D90-4AF6-BE9E-CD3FDB891B09}"/>
              </a:ext>
            </a:extLst>
          </p:cNvPr>
          <p:cNvCxnSpPr>
            <a:cxnSpLocks/>
          </p:cNvCxnSpPr>
          <p:nvPr/>
        </p:nvCxnSpPr>
        <p:spPr>
          <a:xfrm flipH="1">
            <a:off x="4328720" y="2768367"/>
            <a:ext cx="92908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B07B1D7-99F5-49B1-AF73-BC5AE0BF96F1}"/>
              </a:ext>
            </a:extLst>
          </p:cNvPr>
          <p:cNvSpPr txBox="1"/>
          <p:nvPr/>
        </p:nvSpPr>
        <p:spPr>
          <a:xfrm>
            <a:off x="6586063" y="2707467"/>
            <a:ext cx="3929537" cy="923330"/>
          </a:xfrm>
          <a:prstGeom prst="rect">
            <a:avLst/>
          </a:prstGeom>
          <a:noFill/>
        </p:spPr>
        <p:txBody>
          <a:bodyPr wrap="none" rtlCol="0">
            <a:spAutoFit/>
          </a:bodyPr>
          <a:lstStyle/>
          <a:p>
            <a:r>
              <a:rPr lang="en-US" b="1" dirty="0"/>
              <a:t>Print Setup: </a:t>
            </a:r>
            <a:r>
              <a:rPr lang="en-US" dirty="0"/>
              <a:t> Quick Link to Print Settings</a:t>
            </a:r>
          </a:p>
          <a:p>
            <a:r>
              <a:rPr lang="en-US" b="1" dirty="0"/>
              <a:t>Print Options: </a:t>
            </a:r>
            <a:r>
              <a:rPr lang="en-US" dirty="0"/>
              <a:t>Size and Positioning </a:t>
            </a:r>
          </a:p>
          <a:p>
            <a:r>
              <a:rPr lang="en-US" b="1" dirty="0"/>
              <a:t>Preview: </a:t>
            </a:r>
            <a:r>
              <a:rPr lang="en-US" dirty="0"/>
              <a:t>Provides preview of final print</a:t>
            </a:r>
            <a:endParaRPr lang="en-US" b="1" dirty="0"/>
          </a:p>
        </p:txBody>
      </p:sp>
    </p:spTree>
    <p:extLst>
      <p:ext uri="{BB962C8B-B14F-4D97-AF65-F5344CB8AC3E}">
        <p14:creationId xmlns:p14="http://schemas.microsoft.com/office/powerpoint/2010/main" val="2612731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C8F37-51B3-48E3-B9DB-D1B18F352C1C}"/>
              </a:ext>
            </a:extLst>
          </p:cNvPr>
          <p:cNvSpPr>
            <a:spLocks noGrp="1"/>
          </p:cNvSpPr>
          <p:nvPr>
            <p:ph type="title"/>
          </p:nvPr>
        </p:nvSpPr>
        <p:spPr>
          <a:xfrm>
            <a:off x="0" y="0"/>
            <a:ext cx="10515600" cy="1325563"/>
          </a:xfrm>
        </p:spPr>
        <p:txBody>
          <a:bodyPr>
            <a:scene3d>
              <a:camera prst="orthographicFront"/>
              <a:lightRig rig="soft" dir="t">
                <a:rot lat="0" lon="0" rev="15600000"/>
              </a:lightRig>
            </a:scene3d>
            <a:sp3d extrusionH="57150" prstMaterial="softEdge">
              <a:bevelT w="25400" h="38100"/>
            </a:sp3d>
          </a:bodyPr>
          <a:lstStyle/>
          <a:p>
            <a:r>
              <a:rPr lang="en-US" b="1" dirty="0">
                <a:ln/>
                <a:solidFill>
                  <a:schemeClr val="accent4"/>
                </a:solidFill>
              </a:rPr>
              <a:t>Print Tab</a:t>
            </a:r>
          </a:p>
        </p:txBody>
      </p:sp>
      <p:pic>
        <p:nvPicPr>
          <p:cNvPr id="3" name="Picture 2">
            <a:extLst>
              <a:ext uri="{FF2B5EF4-FFF2-40B4-BE49-F238E27FC236}">
                <a16:creationId xmlns:a16="http://schemas.microsoft.com/office/drawing/2014/main" id="{075604F4-B49C-4716-B1AD-1F9D0BA5BCF1}"/>
              </a:ext>
            </a:extLst>
          </p:cNvPr>
          <p:cNvPicPr>
            <a:picLocks noChangeAspect="1"/>
          </p:cNvPicPr>
          <p:nvPr/>
        </p:nvPicPr>
        <p:blipFill>
          <a:blip r:embed="rId2"/>
          <a:stretch>
            <a:fillRect/>
          </a:stretch>
        </p:blipFill>
        <p:spPr>
          <a:xfrm>
            <a:off x="4086446" y="779661"/>
            <a:ext cx="4019107" cy="1828800"/>
          </a:xfrm>
          <a:prstGeom prst="rect">
            <a:avLst/>
          </a:prstGeom>
        </p:spPr>
      </p:pic>
      <p:sp>
        <p:nvSpPr>
          <p:cNvPr id="10" name="Right Brace 9">
            <a:extLst>
              <a:ext uri="{FF2B5EF4-FFF2-40B4-BE49-F238E27FC236}">
                <a16:creationId xmlns:a16="http://schemas.microsoft.com/office/drawing/2014/main" id="{A2A4DFF4-6441-43C0-989A-1EEBC54A7AED}"/>
              </a:ext>
            </a:extLst>
          </p:cNvPr>
          <p:cNvSpPr/>
          <p:nvPr/>
        </p:nvSpPr>
        <p:spPr>
          <a:xfrm rot="5400000">
            <a:off x="5922760" y="692367"/>
            <a:ext cx="346480" cy="4019107"/>
          </a:xfrm>
          <a:prstGeom prst="rightBrace">
            <a:avLst>
              <a:gd name="adj1" fmla="val 48378"/>
              <a:gd name="adj2" fmla="val 48806"/>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a:extLst>
              <a:ext uri="{FF2B5EF4-FFF2-40B4-BE49-F238E27FC236}">
                <a16:creationId xmlns:a16="http://schemas.microsoft.com/office/drawing/2014/main" id="{9D0D1C90-7399-4783-B892-F1358FDED163}"/>
              </a:ext>
            </a:extLst>
          </p:cNvPr>
          <p:cNvSpPr txBox="1"/>
          <p:nvPr/>
        </p:nvSpPr>
        <p:spPr>
          <a:xfrm>
            <a:off x="3562607" y="3009762"/>
            <a:ext cx="7295780" cy="1754326"/>
          </a:xfrm>
          <a:prstGeom prst="rect">
            <a:avLst/>
          </a:prstGeom>
          <a:noFill/>
        </p:spPr>
        <p:txBody>
          <a:bodyPr wrap="none" rtlCol="0">
            <a:spAutoFit/>
          </a:bodyPr>
          <a:lstStyle/>
          <a:p>
            <a:r>
              <a:rPr lang="en-US" dirty="0"/>
              <a:t>Select the appropriate environment for the current job. </a:t>
            </a:r>
          </a:p>
          <a:p>
            <a:r>
              <a:rPr lang="en-US" dirty="0"/>
              <a:t>Determine the following: </a:t>
            </a:r>
          </a:p>
          <a:p>
            <a:r>
              <a:rPr lang="en-US" dirty="0"/>
              <a:t>Fine or Super Fine setting </a:t>
            </a:r>
          </a:p>
          <a:p>
            <a:r>
              <a:rPr lang="en-US" dirty="0"/>
              <a:t>Type of garment being used (white, dark , black, pretreated, not pretreated)</a:t>
            </a:r>
          </a:p>
          <a:p>
            <a:r>
              <a:rPr lang="en-US" dirty="0"/>
              <a:t>Manage the environments and be able to create your own </a:t>
            </a:r>
          </a:p>
          <a:p>
            <a:r>
              <a:rPr lang="en-US" dirty="0"/>
              <a:t>to customize to customers needs</a:t>
            </a:r>
          </a:p>
        </p:txBody>
      </p:sp>
    </p:spTree>
    <p:extLst>
      <p:ext uri="{BB962C8B-B14F-4D97-AF65-F5344CB8AC3E}">
        <p14:creationId xmlns:p14="http://schemas.microsoft.com/office/powerpoint/2010/main" val="1673509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C8F37-51B3-48E3-B9DB-D1B18F352C1C}"/>
              </a:ext>
            </a:extLst>
          </p:cNvPr>
          <p:cNvSpPr>
            <a:spLocks noGrp="1"/>
          </p:cNvSpPr>
          <p:nvPr>
            <p:ph type="title"/>
          </p:nvPr>
        </p:nvSpPr>
        <p:spPr>
          <a:xfrm>
            <a:off x="0" y="0"/>
            <a:ext cx="10515600" cy="1325563"/>
          </a:xfrm>
        </p:spPr>
        <p:txBody>
          <a:bodyPr>
            <a:scene3d>
              <a:camera prst="orthographicFront"/>
              <a:lightRig rig="soft" dir="t">
                <a:rot lat="0" lon="0" rev="15600000"/>
              </a:lightRig>
            </a:scene3d>
            <a:sp3d extrusionH="57150" prstMaterial="softEdge">
              <a:bevelT w="25400" h="38100"/>
            </a:sp3d>
          </a:bodyPr>
          <a:lstStyle/>
          <a:p>
            <a:r>
              <a:rPr lang="en-US" b="1" dirty="0">
                <a:ln/>
                <a:solidFill>
                  <a:schemeClr val="accent4"/>
                </a:solidFill>
              </a:rPr>
              <a:t>Print Tab</a:t>
            </a:r>
          </a:p>
        </p:txBody>
      </p:sp>
      <p:sp>
        <p:nvSpPr>
          <p:cNvPr id="10" name="Right Brace 9">
            <a:extLst>
              <a:ext uri="{FF2B5EF4-FFF2-40B4-BE49-F238E27FC236}">
                <a16:creationId xmlns:a16="http://schemas.microsoft.com/office/drawing/2014/main" id="{A2A4DFF4-6441-43C0-989A-1EEBC54A7AED}"/>
              </a:ext>
            </a:extLst>
          </p:cNvPr>
          <p:cNvSpPr/>
          <p:nvPr/>
        </p:nvSpPr>
        <p:spPr>
          <a:xfrm rot="5400000">
            <a:off x="5922759" y="1158498"/>
            <a:ext cx="346480" cy="2915397"/>
          </a:xfrm>
          <a:prstGeom prst="rightBrace">
            <a:avLst>
              <a:gd name="adj1" fmla="val 48378"/>
              <a:gd name="adj2" fmla="val 48806"/>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Picture 3">
            <a:extLst>
              <a:ext uri="{FF2B5EF4-FFF2-40B4-BE49-F238E27FC236}">
                <a16:creationId xmlns:a16="http://schemas.microsoft.com/office/drawing/2014/main" id="{90C53DF3-17C2-467C-B3D7-F960C6F4067C}"/>
              </a:ext>
            </a:extLst>
          </p:cNvPr>
          <p:cNvPicPr>
            <a:picLocks noChangeAspect="1"/>
          </p:cNvPicPr>
          <p:nvPr/>
        </p:nvPicPr>
        <p:blipFill>
          <a:blip r:embed="rId2"/>
          <a:stretch>
            <a:fillRect/>
          </a:stretch>
        </p:blipFill>
        <p:spPr>
          <a:xfrm>
            <a:off x="4638301" y="904667"/>
            <a:ext cx="2915397" cy="1624013"/>
          </a:xfrm>
          <a:prstGeom prst="rect">
            <a:avLst/>
          </a:prstGeom>
        </p:spPr>
      </p:pic>
      <p:sp>
        <p:nvSpPr>
          <p:cNvPr id="5" name="TextBox 4">
            <a:extLst>
              <a:ext uri="{FF2B5EF4-FFF2-40B4-BE49-F238E27FC236}">
                <a16:creationId xmlns:a16="http://schemas.microsoft.com/office/drawing/2014/main" id="{071EDFF5-9E45-44B1-ABDB-3DBA6B116083}"/>
              </a:ext>
            </a:extLst>
          </p:cNvPr>
          <p:cNvSpPr txBox="1"/>
          <p:nvPr/>
        </p:nvSpPr>
        <p:spPr>
          <a:xfrm>
            <a:off x="3514725" y="2895600"/>
            <a:ext cx="5914311" cy="369332"/>
          </a:xfrm>
          <a:prstGeom prst="rect">
            <a:avLst/>
          </a:prstGeom>
          <a:noFill/>
        </p:spPr>
        <p:txBody>
          <a:bodyPr wrap="none" rtlCol="0">
            <a:spAutoFit/>
          </a:bodyPr>
          <a:lstStyle/>
          <a:p>
            <a:r>
              <a:rPr lang="en-US" dirty="0"/>
              <a:t>Select the appropriate platen to be used from the drop down</a:t>
            </a:r>
          </a:p>
        </p:txBody>
      </p:sp>
    </p:spTree>
    <p:extLst>
      <p:ext uri="{BB962C8B-B14F-4D97-AF65-F5344CB8AC3E}">
        <p14:creationId xmlns:p14="http://schemas.microsoft.com/office/powerpoint/2010/main" val="4229392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FB82B6-6F0A-43F8-B9BD-488721358586}"/>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Outline</a:t>
            </a:r>
          </a:p>
        </p:txBody>
      </p:sp>
      <p:sp>
        <p:nvSpPr>
          <p:cNvPr id="3" name="Content Placeholder 2">
            <a:extLst>
              <a:ext uri="{FF2B5EF4-FFF2-40B4-BE49-F238E27FC236}">
                <a16:creationId xmlns:a16="http://schemas.microsoft.com/office/drawing/2014/main" id="{CBF66E79-D0E7-49DB-BFE0-712E92D9F76E}"/>
              </a:ext>
            </a:extLst>
          </p:cNvPr>
          <p:cNvSpPr>
            <a:spLocks noGrp="1"/>
          </p:cNvSpPr>
          <p:nvPr>
            <p:ph idx="1"/>
          </p:nvPr>
        </p:nvSpPr>
        <p:spPr>
          <a:xfrm>
            <a:off x="4976031" y="963877"/>
            <a:ext cx="6377769" cy="4930246"/>
          </a:xfrm>
        </p:spPr>
        <p:txBody>
          <a:bodyPr anchor="ctr">
            <a:normAutofit/>
          </a:bodyPr>
          <a:lstStyle/>
          <a:p>
            <a:pPr marL="0">
              <a:lnSpc>
                <a:spcPct val="100000"/>
              </a:lnSpc>
            </a:pPr>
            <a:r>
              <a:rPr lang="en-US" altLang="zh-CN" sz="2400" dirty="0">
                <a:latin typeface="Times New Roman"/>
                <a:ea typeface="Times New Roman"/>
              </a:rPr>
              <a:t>Getting</a:t>
            </a:r>
            <a:r>
              <a:rPr lang="en-US" altLang="zh-CN" sz="2400" dirty="0">
                <a:latin typeface="Times New Roman"/>
                <a:cs typeface="Times New Roman"/>
              </a:rPr>
              <a:t> </a:t>
            </a:r>
            <a:r>
              <a:rPr lang="en-US" altLang="zh-CN" sz="2400" dirty="0">
                <a:latin typeface="Times New Roman"/>
                <a:ea typeface="Times New Roman"/>
              </a:rPr>
              <a:t>familiar</a:t>
            </a:r>
            <a:r>
              <a:rPr lang="en-US" altLang="zh-CN" sz="2400" dirty="0">
                <a:latin typeface="Times New Roman"/>
                <a:cs typeface="Times New Roman"/>
              </a:rPr>
              <a:t> </a:t>
            </a:r>
            <a:r>
              <a:rPr lang="en-US" altLang="zh-CN" sz="2400" dirty="0">
                <a:latin typeface="Times New Roman"/>
                <a:ea typeface="Times New Roman"/>
              </a:rPr>
              <a:t>with</a:t>
            </a:r>
            <a:r>
              <a:rPr lang="en-US" altLang="zh-CN" sz="2400" dirty="0">
                <a:latin typeface="Times New Roman"/>
                <a:cs typeface="Times New Roman"/>
              </a:rPr>
              <a:t> </a:t>
            </a:r>
            <a:r>
              <a:rPr lang="en-US" altLang="zh-CN" sz="2400" dirty="0">
                <a:latin typeface="Times New Roman"/>
                <a:ea typeface="Times New Roman"/>
              </a:rPr>
              <a:t>software</a:t>
            </a:r>
            <a:r>
              <a:rPr lang="en-US" altLang="zh-CN" sz="2400" dirty="0">
                <a:latin typeface="Times New Roman"/>
                <a:cs typeface="Times New Roman"/>
              </a:rPr>
              <a:t> </a:t>
            </a:r>
            <a:r>
              <a:rPr lang="en-US" altLang="zh-CN" sz="2400" dirty="0">
                <a:latin typeface="Times New Roman"/>
                <a:ea typeface="Times New Roman"/>
              </a:rPr>
              <a:t>interface</a:t>
            </a:r>
            <a:r>
              <a:rPr lang="en-US" altLang="zh-CN" sz="2400" dirty="0">
                <a:latin typeface="Times New Roman"/>
                <a:cs typeface="Times New Roman"/>
              </a:rPr>
              <a:t> </a:t>
            </a:r>
            <a:r>
              <a:rPr lang="en-US" altLang="zh-CN" sz="2400" dirty="0">
                <a:latin typeface="Times New Roman"/>
                <a:ea typeface="Times New Roman"/>
              </a:rPr>
              <a:t>and</a:t>
            </a:r>
            <a:r>
              <a:rPr lang="en-US" altLang="zh-CN" sz="2400" spc="15" dirty="0">
                <a:latin typeface="Times New Roman"/>
                <a:cs typeface="Times New Roman"/>
              </a:rPr>
              <a:t> </a:t>
            </a:r>
            <a:r>
              <a:rPr lang="en-US" altLang="zh-CN" sz="2400" dirty="0">
                <a:latin typeface="Times New Roman"/>
                <a:ea typeface="Times New Roman"/>
              </a:rPr>
              <a:t>controls.</a:t>
            </a:r>
          </a:p>
          <a:p>
            <a:pPr marL="0">
              <a:lnSpc>
                <a:spcPct val="100000"/>
              </a:lnSpc>
            </a:pPr>
            <a:r>
              <a:rPr lang="en-US" altLang="zh-CN" sz="2400" dirty="0">
                <a:latin typeface="Times New Roman"/>
                <a:ea typeface="Times New Roman"/>
              </a:rPr>
              <a:t>Settings</a:t>
            </a:r>
            <a:r>
              <a:rPr lang="en-US" altLang="zh-CN" sz="2400" spc="-64" dirty="0">
                <a:latin typeface="Times New Roman"/>
                <a:cs typeface="Times New Roman"/>
              </a:rPr>
              <a:t> </a:t>
            </a:r>
            <a:r>
              <a:rPr lang="en-US" altLang="zh-CN" sz="2400" dirty="0">
                <a:latin typeface="Times New Roman"/>
                <a:ea typeface="Times New Roman"/>
              </a:rPr>
              <a:t>up</a:t>
            </a:r>
            <a:r>
              <a:rPr lang="en-US" altLang="zh-CN" sz="2400" spc="-64" dirty="0">
                <a:latin typeface="Times New Roman"/>
                <a:cs typeface="Times New Roman"/>
              </a:rPr>
              <a:t> </a:t>
            </a:r>
            <a:r>
              <a:rPr lang="en-US" altLang="zh-CN" sz="2400" dirty="0">
                <a:latin typeface="Times New Roman"/>
                <a:ea typeface="Times New Roman"/>
              </a:rPr>
              <a:t>the</a:t>
            </a:r>
            <a:r>
              <a:rPr lang="en-US" altLang="zh-CN" sz="2400" spc="-64" dirty="0">
                <a:latin typeface="Times New Roman"/>
                <a:cs typeface="Times New Roman"/>
              </a:rPr>
              <a:t> </a:t>
            </a:r>
            <a:r>
              <a:rPr lang="en-US" altLang="zh-CN" sz="2400" dirty="0">
                <a:latin typeface="Times New Roman"/>
                <a:ea typeface="Times New Roman"/>
              </a:rPr>
              <a:t>software</a:t>
            </a:r>
            <a:r>
              <a:rPr lang="en-US" altLang="zh-CN" sz="2400" spc="-64" dirty="0">
                <a:latin typeface="Times New Roman"/>
                <a:cs typeface="Times New Roman"/>
              </a:rPr>
              <a:t> </a:t>
            </a:r>
            <a:r>
              <a:rPr lang="en-US" altLang="zh-CN" sz="2400" dirty="0">
                <a:latin typeface="Times New Roman"/>
                <a:ea typeface="Times New Roman"/>
              </a:rPr>
              <a:t>for</a:t>
            </a:r>
            <a:r>
              <a:rPr lang="en-US" altLang="zh-CN" sz="2400" spc="-64" dirty="0">
                <a:latin typeface="Times New Roman"/>
                <a:cs typeface="Times New Roman"/>
              </a:rPr>
              <a:t> </a:t>
            </a:r>
            <a:r>
              <a:rPr lang="en-US" altLang="zh-CN" sz="2400" dirty="0">
                <a:latin typeface="Times New Roman"/>
                <a:ea typeface="Times New Roman"/>
              </a:rPr>
              <a:t>first</a:t>
            </a:r>
            <a:r>
              <a:rPr lang="en-US" altLang="zh-CN" sz="2400" spc="-69" dirty="0">
                <a:latin typeface="Times New Roman"/>
                <a:cs typeface="Times New Roman"/>
              </a:rPr>
              <a:t> </a:t>
            </a:r>
            <a:r>
              <a:rPr lang="en-US" altLang="zh-CN" sz="2400" dirty="0">
                <a:latin typeface="Times New Roman"/>
                <a:ea typeface="Times New Roman"/>
              </a:rPr>
              <a:t>use.</a:t>
            </a:r>
            <a:endParaRPr lang="en-US" sz="2400" dirty="0"/>
          </a:p>
          <a:p>
            <a:pPr marL="0">
              <a:lnSpc>
                <a:spcPct val="100000"/>
              </a:lnSpc>
            </a:pPr>
            <a:r>
              <a:rPr lang="en-US" altLang="zh-CN" sz="2400" dirty="0">
                <a:latin typeface="Times New Roman"/>
                <a:ea typeface="Times New Roman"/>
              </a:rPr>
              <a:t>Setting</a:t>
            </a:r>
            <a:r>
              <a:rPr lang="en-US" altLang="zh-CN" sz="2400" dirty="0">
                <a:latin typeface="Times New Roman"/>
                <a:cs typeface="Times New Roman"/>
              </a:rPr>
              <a:t> </a:t>
            </a:r>
            <a:r>
              <a:rPr lang="en-US" altLang="zh-CN" sz="2400" dirty="0">
                <a:latin typeface="Times New Roman"/>
                <a:ea typeface="Times New Roman"/>
              </a:rPr>
              <a:t>up</a:t>
            </a:r>
            <a:r>
              <a:rPr lang="en-US" altLang="zh-CN" sz="2400" dirty="0">
                <a:latin typeface="Times New Roman"/>
                <a:cs typeface="Times New Roman"/>
              </a:rPr>
              <a:t> </a:t>
            </a:r>
            <a:r>
              <a:rPr lang="en-US" altLang="zh-CN" sz="2400" dirty="0">
                <a:latin typeface="Times New Roman"/>
                <a:ea typeface="Times New Roman"/>
              </a:rPr>
              <a:t>the</a:t>
            </a:r>
            <a:r>
              <a:rPr lang="en-US" altLang="zh-CN" sz="2400" dirty="0">
                <a:latin typeface="Times New Roman"/>
                <a:cs typeface="Times New Roman"/>
              </a:rPr>
              <a:t> </a:t>
            </a:r>
            <a:r>
              <a:rPr lang="en-US" altLang="zh-CN" sz="2400" dirty="0">
                <a:latin typeface="Times New Roman"/>
                <a:ea typeface="Times New Roman"/>
              </a:rPr>
              <a:t>images</a:t>
            </a:r>
            <a:r>
              <a:rPr lang="en-US" altLang="zh-CN" sz="2400" dirty="0">
                <a:latin typeface="Times New Roman"/>
                <a:cs typeface="Times New Roman"/>
              </a:rPr>
              <a:t> </a:t>
            </a:r>
            <a:r>
              <a:rPr lang="en-US" altLang="zh-CN" sz="2400" dirty="0">
                <a:latin typeface="Times New Roman"/>
                <a:ea typeface="Times New Roman"/>
              </a:rPr>
              <a:t>for</a:t>
            </a:r>
            <a:r>
              <a:rPr lang="en-US" altLang="zh-CN" sz="2400" spc="64" dirty="0">
                <a:latin typeface="Times New Roman"/>
                <a:cs typeface="Times New Roman"/>
              </a:rPr>
              <a:t> </a:t>
            </a:r>
            <a:r>
              <a:rPr lang="en-US" altLang="zh-CN" sz="2400" dirty="0">
                <a:latin typeface="Times New Roman"/>
                <a:ea typeface="Times New Roman"/>
              </a:rPr>
              <a:t>printing.</a:t>
            </a:r>
          </a:p>
          <a:p>
            <a:pPr>
              <a:lnSpc>
                <a:spcPts val="1114"/>
              </a:lnSpc>
            </a:pPr>
            <a:endParaRPr lang="en-US" sz="2400" dirty="0"/>
          </a:p>
          <a:p>
            <a:pPr marL="0">
              <a:lnSpc>
                <a:spcPct val="100000"/>
              </a:lnSpc>
            </a:pPr>
            <a:r>
              <a:rPr lang="en-US" altLang="zh-CN" sz="2400" spc="-55" dirty="0">
                <a:latin typeface="Times New Roman"/>
                <a:ea typeface="Times New Roman"/>
              </a:rPr>
              <a:t>Printing.</a:t>
            </a:r>
          </a:p>
          <a:p>
            <a:pPr>
              <a:lnSpc>
                <a:spcPts val="1100"/>
              </a:lnSpc>
            </a:pPr>
            <a:endParaRPr lang="en-US" sz="2400" dirty="0"/>
          </a:p>
          <a:p>
            <a:pPr marL="0">
              <a:lnSpc>
                <a:spcPct val="100000"/>
              </a:lnSpc>
            </a:pPr>
            <a:r>
              <a:rPr lang="en-US" altLang="zh-CN" sz="2400" spc="-60" dirty="0">
                <a:latin typeface="Times New Roman"/>
                <a:ea typeface="Times New Roman"/>
              </a:rPr>
              <a:t>Print</a:t>
            </a:r>
            <a:r>
              <a:rPr lang="en-US" altLang="zh-CN" sz="2400" spc="-40" dirty="0">
                <a:latin typeface="Times New Roman"/>
                <a:cs typeface="Times New Roman"/>
              </a:rPr>
              <a:t> </a:t>
            </a:r>
            <a:r>
              <a:rPr lang="en-US" altLang="zh-CN" sz="2400" spc="-60" dirty="0">
                <a:latin typeface="Times New Roman"/>
                <a:ea typeface="Times New Roman"/>
              </a:rPr>
              <a:t>history.</a:t>
            </a:r>
          </a:p>
          <a:p>
            <a:pPr>
              <a:lnSpc>
                <a:spcPts val="1114"/>
              </a:lnSpc>
            </a:pPr>
            <a:endParaRPr lang="en-US" sz="2400" dirty="0"/>
          </a:p>
          <a:p>
            <a:pPr marL="0">
              <a:lnSpc>
                <a:spcPct val="100000"/>
              </a:lnSpc>
            </a:pPr>
            <a:r>
              <a:rPr lang="en-US" altLang="zh-CN" sz="2400" spc="55" dirty="0">
                <a:latin typeface="Times New Roman"/>
                <a:ea typeface="Times New Roman"/>
              </a:rPr>
              <a:t>Other</a:t>
            </a:r>
            <a:r>
              <a:rPr lang="en-US" altLang="zh-CN" sz="2400" spc="40" dirty="0">
                <a:latin typeface="Times New Roman"/>
                <a:cs typeface="Times New Roman"/>
              </a:rPr>
              <a:t> </a:t>
            </a:r>
            <a:r>
              <a:rPr lang="en-US" altLang="zh-CN" sz="2400" spc="44" dirty="0">
                <a:latin typeface="Times New Roman"/>
                <a:ea typeface="Times New Roman"/>
              </a:rPr>
              <a:t>features.</a:t>
            </a:r>
          </a:p>
        </p:txBody>
      </p:sp>
    </p:spTree>
    <p:extLst>
      <p:ext uri="{BB962C8B-B14F-4D97-AF65-F5344CB8AC3E}">
        <p14:creationId xmlns:p14="http://schemas.microsoft.com/office/powerpoint/2010/main" val="118443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C8F37-51B3-48E3-B9DB-D1B18F352C1C}"/>
              </a:ext>
            </a:extLst>
          </p:cNvPr>
          <p:cNvSpPr>
            <a:spLocks noGrp="1"/>
          </p:cNvSpPr>
          <p:nvPr>
            <p:ph type="title"/>
          </p:nvPr>
        </p:nvSpPr>
        <p:spPr>
          <a:xfrm>
            <a:off x="0" y="0"/>
            <a:ext cx="10515600" cy="1325563"/>
          </a:xfrm>
        </p:spPr>
        <p:txBody>
          <a:bodyPr>
            <a:scene3d>
              <a:camera prst="orthographicFront"/>
              <a:lightRig rig="soft" dir="t">
                <a:rot lat="0" lon="0" rev="15600000"/>
              </a:lightRig>
            </a:scene3d>
            <a:sp3d extrusionH="57150" prstMaterial="softEdge">
              <a:bevelT w="25400" h="38100"/>
            </a:sp3d>
          </a:bodyPr>
          <a:lstStyle/>
          <a:p>
            <a:r>
              <a:rPr lang="en-US" b="1" dirty="0">
                <a:ln/>
                <a:solidFill>
                  <a:schemeClr val="accent4"/>
                </a:solidFill>
              </a:rPr>
              <a:t>Print Tab</a:t>
            </a:r>
          </a:p>
        </p:txBody>
      </p:sp>
      <p:sp>
        <p:nvSpPr>
          <p:cNvPr id="10" name="Right Brace 9">
            <a:extLst>
              <a:ext uri="{FF2B5EF4-FFF2-40B4-BE49-F238E27FC236}">
                <a16:creationId xmlns:a16="http://schemas.microsoft.com/office/drawing/2014/main" id="{A2A4DFF4-6441-43C0-989A-1EEBC54A7AED}"/>
              </a:ext>
            </a:extLst>
          </p:cNvPr>
          <p:cNvSpPr/>
          <p:nvPr/>
        </p:nvSpPr>
        <p:spPr>
          <a:xfrm rot="5400000">
            <a:off x="5922760" y="-602529"/>
            <a:ext cx="346480" cy="5181747"/>
          </a:xfrm>
          <a:prstGeom prst="rightBrace">
            <a:avLst>
              <a:gd name="adj1" fmla="val 48378"/>
              <a:gd name="adj2" fmla="val 51093"/>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3" name="Picture 2">
            <a:extLst>
              <a:ext uri="{FF2B5EF4-FFF2-40B4-BE49-F238E27FC236}">
                <a16:creationId xmlns:a16="http://schemas.microsoft.com/office/drawing/2014/main" id="{3A8523EB-2A60-41F8-A881-8D19EE7B2F31}"/>
              </a:ext>
            </a:extLst>
          </p:cNvPr>
          <p:cNvPicPr>
            <a:picLocks noChangeAspect="1"/>
          </p:cNvPicPr>
          <p:nvPr/>
        </p:nvPicPr>
        <p:blipFill>
          <a:blip r:embed="rId2"/>
          <a:stretch>
            <a:fillRect/>
          </a:stretch>
        </p:blipFill>
        <p:spPr>
          <a:xfrm>
            <a:off x="3505126" y="603250"/>
            <a:ext cx="5181746" cy="1325563"/>
          </a:xfrm>
          <a:prstGeom prst="rect">
            <a:avLst/>
          </a:prstGeom>
        </p:spPr>
      </p:pic>
      <p:sp>
        <p:nvSpPr>
          <p:cNvPr id="6" name="TextBox 5">
            <a:extLst>
              <a:ext uri="{FF2B5EF4-FFF2-40B4-BE49-F238E27FC236}">
                <a16:creationId xmlns:a16="http://schemas.microsoft.com/office/drawing/2014/main" id="{A8E8192D-F0AA-45E7-AD0A-986B5F2D0CAD}"/>
              </a:ext>
            </a:extLst>
          </p:cNvPr>
          <p:cNvSpPr txBox="1"/>
          <p:nvPr/>
        </p:nvSpPr>
        <p:spPr>
          <a:xfrm>
            <a:off x="2647950" y="2333220"/>
            <a:ext cx="8060989" cy="1477328"/>
          </a:xfrm>
          <a:prstGeom prst="rect">
            <a:avLst/>
          </a:prstGeom>
          <a:noFill/>
        </p:spPr>
        <p:txBody>
          <a:bodyPr wrap="none" rtlCol="0">
            <a:spAutoFit/>
          </a:bodyPr>
          <a:lstStyle/>
          <a:p>
            <a:r>
              <a:rPr lang="en-US" b="1" dirty="0"/>
              <a:t>Layer: </a:t>
            </a:r>
            <a:r>
              <a:rPr lang="en-US" dirty="0"/>
              <a:t>Using dropdown menu, choose the layer to adjust</a:t>
            </a:r>
          </a:p>
          <a:p>
            <a:r>
              <a:rPr lang="en-US" b="1" dirty="0"/>
              <a:t>Resolution: </a:t>
            </a:r>
            <a:r>
              <a:rPr lang="en-US" dirty="0"/>
              <a:t>Change the available resolution for the selected layer</a:t>
            </a:r>
          </a:p>
          <a:p>
            <a:r>
              <a:rPr lang="en-US" b="1" dirty="0"/>
              <a:t>Direction: </a:t>
            </a:r>
            <a:r>
              <a:rPr lang="en-US" dirty="0"/>
              <a:t>Change from Bi-directional to Uni-directional </a:t>
            </a:r>
          </a:p>
          <a:p>
            <a:r>
              <a:rPr lang="en-US" b="1" dirty="0"/>
              <a:t>Quality: </a:t>
            </a:r>
            <a:r>
              <a:rPr lang="en-US" dirty="0"/>
              <a:t>Adjust the quality either increasing or decreasing the available pass options</a:t>
            </a:r>
          </a:p>
          <a:p>
            <a:r>
              <a:rPr lang="en-US" b="1" dirty="0"/>
              <a:t>Mode: </a:t>
            </a:r>
            <a:r>
              <a:rPr lang="en-US" dirty="0"/>
              <a:t>Change from uncompressed or compressed (default is uncompressed)</a:t>
            </a:r>
            <a:endParaRPr lang="en-US" b="1" dirty="0"/>
          </a:p>
        </p:txBody>
      </p:sp>
    </p:spTree>
    <p:extLst>
      <p:ext uri="{BB962C8B-B14F-4D97-AF65-F5344CB8AC3E}">
        <p14:creationId xmlns:p14="http://schemas.microsoft.com/office/powerpoint/2010/main" val="1104766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11272742" cy="3918123"/>
          </a:xfrm>
          <a:prstGeom prst="rect">
            <a:avLst/>
          </a:prstGeom>
          <a:solidFill>
            <a:srgbClr val="404040">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870EF4-0727-4FB1-BB28-0B8F8B96A8A3}"/>
              </a:ext>
            </a:extLst>
          </p:cNvPr>
          <p:cNvSpPr>
            <a:spLocks noGrp="1"/>
          </p:cNvSpPr>
          <p:nvPr>
            <p:ph type="title"/>
          </p:nvPr>
        </p:nvSpPr>
        <p:spPr>
          <a:xfrm>
            <a:off x="1100669" y="1111086"/>
            <a:ext cx="10011831" cy="2623885"/>
          </a:xfrm>
        </p:spPr>
        <p:txBody>
          <a:bodyPr vert="horz" lIns="91440" tIns="45720" rIns="91440" bIns="45720" rtlCol="0" anchor="ctr">
            <a:normAutofit/>
          </a:bodyPr>
          <a:lstStyle/>
          <a:p>
            <a:r>
              <a:rPr lang="en-US" sz="6000" kern="1200">
                <a:ln w="0"/>
                <a:solidFill>
                  <a:srgbClr val="FFFFFF"/>
                </a:solidFill>
                <a:effectLst>
                  <a:outerShdw blurRad="38100" dist="25400" dir="5400000" algn="ctr" rotWithShape="0">
                    <a:srgbClr val="6E747A">
                      <a:alpha val="43000"/>
                    </a:srgbClr>
                  </a:outerShdw>
                </a:effectLst>
                <a:latin typeface="+mj-lt"/>
                <a:ea typeface="+mj-ea"/>
                <a:cs typeface="+mj-cs"/>
              </a:rPr>
              <a:t>Setting up the printer</a:t>
            </a:r>
          </a:p>
        </p:txBody>
      </p:sp>
      <p:sp>
        <p:nvSpPr>
          <p:cNvPr id="11" name="Rectangle 10">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21269"/>
            <a:ext cx="6699246" cy="1877811"/>
          </a:xfrm>
          <a:prstGeom prst="rect">
            <a:avLst/>
          </a:prstGeom>
          <a:solidFill>
            <a:srgbClr val="A5A5A5">
              <a:alpha val="8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Graphic 5" descr="Printer">
            <a:extLst>
              <a:ext uri="{FF2B5EF4-FFF2-40B4-BE49-F238E27FC236}">
                <a16:creationId xmlns:a16="http://schemas.microsoft.com/office/drawing/2014/main" id="{D9C4C488-450E-47B4-BE5B-2B750D898C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1572" y="4648201"/>
            <a:ext cx="1632648" cy="1632648"/>
          </a:xfrm>
          <a:prstGeom prst="rect">
            <a:avLst/>
          </a:prstGeom>
        </p:spPr>
      </p:pic>
      <p:sp>
        <p:nvSpPr>
          <p:cNvPr id="13" name="Rectangle 12">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21270"/>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6138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600A21-26BA-4BA3-AABF-CC2E0D62F582}"/>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dirty="0">
                <a:solidFill>
                  <a:schemeClr val="bg1"/>
                </a:solidFill>
              </a:rPr>
              <a:t>Adding A New Port</a:t>
            </a:r>
          </a:p>
        </p:txBody>
      </p:sp>
      <p:sp>
        <p:nvSpPr>
          <p:cNvPr id="3" name="Content Placeholder 2">
            <a:extLst>
              <a:ext uri="{FF2B5EF4-FFF2-40B4-BE49-F238E27FC236}">
                <a16:creationId xmlns:a16="http://schemas.microsoft.com/office/drawing/2014/main" id="{6165B3CB-C384-4344-ACB4-4CA65F3DDF0B}"/>
              </a:ext>
            </a:extLst>
          </p:cNvPr>
          <p:cNvSpPr>
            <a:spLocks noGrp="1"/>
          </p:cNvSpPr>
          <p:nvPr>
            <p:ph idx="1"/>
          </p:nvPr>
        </p:nvSpPr>
        <p:spPr>
          <a:xfrm>
            <a:off x="375428" y="2497999"/>
            <a:ext cx="3813202" cy="3803945"/>
          </a:xfrm>
        </p:spPr>
        <p:txBody>
          <a:bodyPr>
            <a:normAutofit fontScale="92500" lnSpcReduction="10000"/>
          </a:bodyPr>
          <a:lstStyle/>
          <a:p>
            <a:pPr marL="457200" indent="-457200">
              <a:lnSpc>
                <a:spcPct val="110000"/>
              </a:lnSpc>
              <a:buFont typeface="+mj-lt"/>
              <a:buAutoNum type="arabicPeriod"/>
            </a:pPr>
            <a:r>
              <a:rPr lang="en-US" altLang="zh-CN" sz="2400" dirty="0">
                <a:solidFill>
                  <a:schemeClr val="bg1"/>
                </a:solidFill>
              </a:rPr>
              <a:t>Click on the Printer name mapping</a:t>
            </a:r>
          </a:p>
          <a:p>
            <a:pPr marL="457200" indent="-457200">
              <a:lnSpc>
                <a:spcPct val="110000"/>
              </a:lnSpc>
              <a:buFont typeface="+mj-lt"/>
              <a:buAutoNum type="arabicPeriod"/>
            </a:pPr>
            <a:r>
              <a:rPr lang="en-US" altLang="zh-CN" sz="2400" dirty="0">
                <a:solidFill>
                  <a:schemeClr val="bg1"/>
                </a:solidFill>
              </a:rPr>
              <a:t>Select TCP/IP when connected directly to printer via Ethernet</a:t>
            </a:r>
          </a:p>
          <a:p>
            <a:pPr marL="457200" indent="-457200">
              <a:lnSpc>
                <a:spcPct val="110000"/>
              </a:lnSpc>
              <a:buFont typeface="+mj-lt"/>
              <a:buAutoNum type="arabicPeriod"/>
            </a:pPr>
            <a:r>
              <a:rPr lang="en-US" altLang="zh-CN" sz="2400" dirty="0">
                <a:solidFill>
                  <a:schemeClr val="bg1"/>
                </a:solidFill>
              </a:rPr>
              <a:t>Click Add</a:t>
            </a:r>
          </a:p>
          <a:p>
            <a:pPr marL="457200" indent="-457200">
              <a:lnSpc>
                <a:spcPct val="110000"/>
              </a:lnSpc>
              <a:buFont typeface="+mj-lt"/>
              <a:buAutoNum type="arabicPeriod"/>
            </a:pPr>
            <a:r>
              <a:rPr lang="en-US" altLang="zh-CN" sz="2400" dirty="0">
                <a:solidFill>
                  <a:schemeClr val="bg1"/>
                </a:solidFill>
              </a:rPr>
              <a:t>Enter the IP address for the printer</a:t>
            </a:r>
          </a:p>
          <a:p>
            <a:pPr marL="457200" indent="-457200">
              <a:lnSpc>
                <a:spcPct val="110000"/>
              </a:lnSpc>
              <a:buFont typeface="+mj-lt"/>
              <a:buAutoNum type="arabicPeriod"/>
            </a:pPr>
            <a:r>
              <a:rPr lang="en-US" altLang="zh-CN" sz="2400" dirty="0">
                <a:solidFill>
                  <a:schemeClr val="bg1"/>
                </a:solidFill>
              </a:rPr>
              <a:t>Select Finish</a:t>
            </a:r>
          </a:p>
          <a:p>
            <a:pPr marL="457200" indent="-457200">
              <a:lnSpc>
                <a:spcPct val="110000"/>
              </a:lnSpc>
              <a:buFont typeface="+mj-lt"/>
              <a:buAutoNum type="arabicPeriod"/>
            </a:pPr>
            <a:endParaRPr lang="en-US" altLang="zh-CN" sz="2000" spc="-50" dirty="0">
              <a:solidFill>
                <a:srgbClr val="000000"/>
              </a:solidFill>
              <a:latin typeface="Times New Roman"/>
              <a:ea typeface="Times New Roman"/>
            </a:endParaRPr>
          </a:p>
          <a:p>
            <a:pPr marL="0">
              <a:lnSpc>
                <a:spcPct val="100000"/>
              </a:lnSpc>
            </a:pPr>
            <a:endParaRPr lang="en-US" altLang="zh-CN" sz="2000" dirty="0">
              <a:solidFill>
                <a:srgbClr val="000000"/>
              </a:solidFill>
              <a:latin typeface="Times New Roman"/>
              <a:ea typeface="Times New Roman"/>
            </a:endParaRPr>
          </a:p>
          <a:p>
            <a:endParaRPr lang="en-US" sz="2000" dirty="0">
              <a:solidFill>
                <a:schemeClr val="bg1"/>
              </a:solidFill>
            </a:endParaRPr>
          </a:p>
        </p:txBody>
      </p:sp>
      <p:pic>
        <p:nvPicPr>
          <p:cNvPr id="6" name="Picture 5">
            <a:extLst>
              <a:ext uri="{FF2B5EF4-FFF2-40B4-BE49-F238E27FC236}">
                <a16:creationId xmlns:a16="http://schemas.microsoft.com/office/drawing/2014/main" id="{13040AF7-0621-4E24-8530-5FC6F38BF033}"/>
              </a:ext>
            </a:extLst>
          </p:cNvPr>
          <p:cNvPicPr>
            <a:picLocks noChangeAspect="1"/>
          </p:cNvPicPr>
          <p:nvPr/>
        </p:nvPicPr>
        <p:blipFill>
          <a:blip r:embed="rId2"/>
          <a:stretch>
            <a:fillRect/>
          </a:stretch>
        </p:blipFill>
        <p:spPr>
          <a:xfrm>
            <a:off x="5477399" y="3771183"/>
            <a:ext cx="3619500" cy="2657475"/>
          </a:xfrm>
          <a:prstGeom prst="rect">
            <a:avLst/>
          </a:prstGeom>
        </p:spPr>
      </p:pic>
      <p:pic>
        <p:nvPicPr>
          <p:cNvPr id="7" name="Picture 6">
            <a:extLst>
              <a:ext uri="{FF2B5EF4-FFF2-40B4-BE49-F238E27FC236}">
                <a16:creationId xmlns:a16="http://schemas.microsoft.com/office/drawing/2014/main" id="{1B9CC50C-E18F-4FE2-8555-7EA6759E9D63}"/>
              </a:ext>
            </a:extLst>
          </p:cNvPr>
          <p:cNvPicPr>
            <a:picLocks noChangeAspect="1"/>
          </p:cNvPicPr>
          <p:nvPr/>
        </p:nvPicPr>
        <p:blipFill>
          <a:blip r:embed="rId3"/>
          <a:stretch>
            <a:fillRect/>
          </a:stretch>
        </p:blipFill>
        <p:spPr>
          <a:xfrm>
            <a:off x="5029724" y="176985"/>
            <a:ext cx="4514850" cy="3324225"/>
          </a:xfrm>
          <a:prstGeom prst="rect">
            <a:avLst/>
          </a:prstGeom>
        </p:spPr>
      </p:pic>
    </p:spTree>
    <p:extLst>
      <p:ext uri="{BB962C8B-B14F-4D97-AF65-F5344CB8AC3E}">
        <p14:creationId xmlns:p14="http://schemas.microsoft.com/office/powerpoint/2010/main" val="62997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600A21-26BA-4BA3-AABF-CC2E0D62F582}"/>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dirty="0">
                <a:solidFill>
                  <a:schemeClr val="bg1"/>
                </a:solidFill>
              </a:rPr>
              <a:t>Adding A New Port - File</a:t>
            </a:r>
          </a:p>
        </p:txBody>
      </p:sp>
      <p:sp>
        <p:nvSpPr>
          <p:cNvPr id="3" name="Content Placeholder 2">
            <a:extLst>
              <a:ext uri="{FF2B5EF4-FFF2-40B4-BE49-F238E27FC236}">
                <a16:creationId xmlns:a16="http://schemas.microsoft.com/office/drawing/2014/main" id="{6165B3CB-C384-4344-ACB4-4CA65F3DDF0B}"/>
              </a:ext>
            </a:extLst>
          </p:cNvPr>
          <p:cNvSpPr>
            <a:spLocks noGrp="1"/>
          </p:cNvSpPr>
          <p:nvPr>
            <p:ph idx="1"/>
          </p:nvPr>
        </p:nvSpPr>
        <p:spPr>
          <a:xfrm>
            <a:off x="375428" y="2497999"/>
            <a:ext cx="3813202" cy="3803945"/>
          </a:xfrm>
        </p:spPr>
        <p:txBody>
          <a:bodyPr>
            <a:normAutofit fontScale="85000" lnSpcReduction="20000"/>
          </a:bodyPr>
          <a:lstStyle/>
          <a:p>
            <a:pPr marL="457200" indent="-457200">
              <a:lnSpc>
                <a:spcPct val="110000"/>
              </a:lnSpc>
              <a:buFont typeface="+mj-lt"/>
              <a:buAutoNum type="arabicPeriod"/>
            </a:pPr>
            <a:r>
              <a:rPr lang="en-US" altLang="zh-CN" sz="2400" dirty="0">
                <a:solidFill>
                  <a:schemeClr val="bg1"/>
                </a:solidFill>
              </a:rPr>
              <a:t>Click on the Printer name mapping</a:t>
            </a:r>
          </a:p>
          <a:p>
            <a:pPr marL="457200" indent="-457200">
              <a:lnSpc>
                <a:spcPct val="110000"/>
              </a:lnSpc>
              <a:buFont typeface="+mj-lt"/>
              <a:buAutoNum type="arabicPeriod"/>
            </a:pPr>
            <a:r>
              <a:rPr lang="en-US" altLang="zh-CN" sz="2400" dirty="0">
                <a:solidFill>
                  <a:schemeClr val="bg1"/>
                </a:solidFill>
              </a:rPr>
              <a:t>Click the file dropdown</a:t>
            </a:r>
          </a:p>
          <a:p>
            <a:pPr marL="457200" indent="-457200">
              <a:lnSpc>
                <a:spcPct val="110000"/>
              </a:lnSpc>
              <a:buFont typeface="+mj-lt"/>
              <a:buAutoNum type="arabicPeriod"/>
            </a:pPr>
            <a:r>
              <a:rPr lang="en-US" altLang="zh-CN" sz="2400" dirty="0">
                <a:solidFill>
                  <a:schemeClr val="bg1"/>
                </a:solidFill>
              </a:rPr>
              <a:t>Click Add</a:t>
            </a:r>
          </a:p>
          <a:p>
            <a:pPr marL="457200" indent="-457200">
              <a:lnSpc>
                <a:spcPct val="110000"/>
              </a:lnSpc>
              <a:buFont typeface="+mj-lt"/>
              <a:buAutoNum type="arabicPeriod"/>
            </a:pPr>
            <a:r>
              <a:rPr lang="en-US" altLang="zh-CN" sz="2400" dirty="0">
                <a:solidFill>
                  <a:schemeClr val="bg1"/>
                </a:solidFill>
              </a:rPr>
              <a:t>Select or enter the desired file location</a:t>
            </a:r>
          </a:p>
          <a:p>
            <a:pPr marL="457200" indent="-457200">
              <a:lnSpc>
                <a:spcPct val="110000"/>
              </a:lnSpc>
              <a:buFont typeface="+mj-lt"/>
              <a:buAutoNum type="arabicPeriod"/>
            </a:pPr>
            <a:r>
              <a:rPr lang="en-US" altLang="zh-CN" sz="2400" dirty="0">
                <a:solidFill>
                  <a:schemeClr val="bg1"/>
                </a:solidFill>
              </a:rPr>
              <a:t>Select ‘Generate filename by user intervention’ to allow the user to give file a unique name</a:t>
            </a:r>
          </a:p>
          <a:p>
            <a:pPr marL="457200" indent="-457200">
              <a:lnSpc>
                <a:spcPct val="110000"/>
              </a:lnSpc>
              <a:buFont typeface="+mj-lt"/>
              <a:buAutoNum type="arabicPeriod"/>
            </a:pPr>
            <a:r>
              <a:rPr lang="en-US" altLang="zh-CN" sz="2400" dirty="0">
                <a:solidFill>
                  <a:schemeClr val="bg1"/>
                </a:solidFill>
              </a:rPr>
              <a:t>Click ok then click finish</a:t>
            </a:r>
          </a:p>
          <a:p>
            <a:pPr marL="457200" indent="-457200">
              <a:lnSpc>
                <a:spcPct val="110000"/>
              </a:lnSpc>
              <a:buFont typeface="+mj-lt"/>
              <a:buAutoNum type="arabicPeriod"/>
            </a:pPr>
            <a:endParaRPr lang="en-US" altLang="zh-CN" sz="2400" dirty="0">
              <a:solidFill>
                <a:schemeClr val="bg1"/>
              </a:solidFill>
            </a:endParaRPr>
          </a:p>
          <a:p>
            <a:pPr marL="0" indent="0">
              <a:lnSpc>
                <a:spcPct val="110000"/>
              </a:lnSpc>
              <a:buNone/>
            </a:pPr>
            <a:endParaRPr lang="en-US" altLang="zh-CN" sz="2000" spc="-50" dirty="0">
              <a:solidFill>
                <a:srgbClr val="000000"/>
              </a:solidFill>
              <a:latin typeface="Times New Roman"/>
              <a:ea typeface="Times New Roman"/>
            </a:endParaRPr>
          </a:p>
          <a:p>
            <a:pPr marL="0">
              <a:lnSpc>
                <a:spcPct val="100000"/>
              </a:lnSpc>
            </a:pPr>
            <a:endParaRPr lang="en-US" altLang="zh-CN" sz="2000" dirty="0">
              <a:solidFill>
                <a:srgbClr val="000000"/>
              </a:solidFill>
              <a:latin typeface="Times New Roman"/>
              <a:ea typeface="Times New Roman"/>
            </a:endParaRPr>
          </a:p>
          <a:p>
            <a:endParaRPr lang="en-US" sz="2000" dirty="0">
              <a:solidFill>
                <a:schemeClr val="bg1"/>
              </a:solidFill>
            </a:endParaRPr>
          </a:p>
        </p:txBody>
      </p:sp>
      <p:pic>
        <p:nvPicPr>
          <p:cNvPr id="5" name="Picture 4">
            <a:extLst>
              <a:ext uri="{FF2B5EF4-FFF2-40B4-BE49-F238E27FC236}">
                <a16:creationId xmlns:a16="http://schemas.microsoft.com/office/drawing/2014/main" id="{87CB1755-9DF4-48EA-BA7F-C1CAB8F97B83}"/>
              </a:ext>
            </a:extLst>
          </p:cNvPr>
          <p:cNvPicPr>
            <a:picLocks noChangeAspect="1"/>
          </p:cNvPicPr>
          <p:nvPr/>
        </p:nvPicPr>
        <p:blipFill>
          <a:blip r:embed="rId2"/>
          <a:stretch>
            <a:fillRect/>
          </a:stretch>
        </p:blipFill>
        <p:spPr>
          <a:xfrm>
            <a:off x="6175588" y="3632502"/>
            <a:ext cx="2562225" cy="2381250"/>
          </a:xfrm>
          <a:prstGeom prst="rect">
            <a:avLst/>
          </a:prstGeom>
        </p:spPr>
      </p:pic>
      <p:pic>
        <p:nvPicPr>
          <p:cNvPr id="13" name="Picture 12">
            <a:extLst>
              <a:ext uri="{FF2B5EF4-FFF2-40B4-BE49-F238E27FC236}">
                <a16:creationId xmlns:a16="http://schemas.microsoft.com/office/drawing/2014/main" id="{A24FAE54-E185-4FD1-B60B-EBA0A2A65E2B}"/>
              </a:ext>
            </a:extLst>
          </p:cNvPr>
          <p:cNvPicPr>
            <a:picLocks noChangeAspect="1"/>
          </p:cNvPicPr>
          <p:nvPr/>
        </p:nvPicPr>
        <p:blipFill>
          <a:blip r:embed="rId3"/>
          <a:stretch>
            <a:fillRect/>
          </a:stretch>
        </p:blipFill>
        <p:spPr>
          <a:xfrm>
            <a:off x="5563116" y="568024"/>
            <a:ext cx="3619500" cy="2657475"/>
          </a:xfrm>
          <a:prstGeom prst="rect">
            <a:avLst/>
          </a:prstGeom>
        </p:spPr>
      </p:pic>
    </p:spTree>
    <p:extLst>
      <p:ext uri="{BB962C8B-B14F-4D97-AF65-F5344CB8AC3E}">
        <p14:creationId xmlns:p14="http://schemas.microsoft.com/office/powerpoint/2010/main" val="1315553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600A21-26BA-4BA3-AABF-CC2E0D62F582}"/>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dirty="0">
                <a:solidFill>
                  <a:schemeClr val="bg1"/>
                </a:solidFill>
              </a:rPr>
              <a:t>Adding A New Port - RICOH</a:t>
            </a:r>
          </a:p>
        </p:txBody>
      </p:sp>
      <p:sp>
        <p:nvSpPr>
          <p:cNvPr id="3" name="Content Placeholder 2">
            <a:extLst>
              <a:ext uri="{FF2B5EF4-FFF2-40B4-BE49-F238E27FC236}">
                <a16:creationId xmlns:a16="http://schemas.microsoft.com/office/drawing/2014/main" id="{6165B3CB-C384-4344-ACB4-4CA65F3DDF0B}"/>
              </a:ext>
            </a:extLst>
          </p:cNvPr>
          <p:cNvSpPr>
            <a:spLocks noGrp="1"/>
          </p:cNvSpPr>
          <p:nvPr>
            <p:ph idx="1"/>
          </p:nvPr>
        </p:nvSpPr>
        <p:spPr>
          <a:xfrm>
            <a:off x="375428" y="2497999"/>
            <a:ext cx="3813202" cy="3803945"/>
          </a:xfrm>
        </p:spPr>
        <p:txBody>
          <a:bodyPr>
            <a:normAutofit/>
          </a:bodyPr>
          <a:lstStyle/>
          <a:p>
            <a:pPr marL="457200" indent="-457200">
              <a:lnSpc>
                <a:spcPct val="110000"/>
              </a:lnSpc>
              <a:buFont typeface="+mj-lt"/>
              <a:buAutoNum type="arabicPeriod"/>
            </a:pPr>
            <a:r>
              <a:rPr lang="en-US" altLang="zh-CN" sz="2400" dirty="0">
                <a:solidFill>
                  <a:schemeClr val="bg1"/>
                </a:solidFill>
              </a:rPr>
              <a:t>Click on the Printer name mapping</a:t>
            </a:r>
          </a:p>
          <a:p>
            <a:pPr marL="457200" indent="-457200">
              <a:lnSpc>
                <a:spcPct val="110000"/>
              </a:lnSpc>
              <a:buFont typeface="+mj-lt"/>
              <a:buAutoNum type="arabicPeriod"/>
            </a:pPr>
            <a:r>
              <a:rPr lang="en-US" altLang="zh-CN" sz="2400" dirty="0">
                <a:solidFill>
                  <a:schemeClr val="bg1"/>
                </a:solidFill>
              </a:rPr>
              <a:t>Click the RICOH dropdown menu </a:t>
            </a:r>
          </a:p>
          <a:p>
            <a:pPr marL="457200" indent="-457200">
              <a:lnSpc>
                <a:spcPct val="110000"/>
              </a:lnSpc>
              <a:buFont typeface="+mj-lt"/>
              <a:buAutoNum type="arabicPeriod"/>
            </a:pPr>
            <a:r>
              <a:rPr lang="en-US" altLang="zh-CN" sz="2400" dirty="0">
                <a:solidFill>
                  <a:schemeClr val="bg1"/>
                </a:solidFill>
              </a:rPr>
              <a:t>Auto-discovery should find a RICOH devices connected via network</a:t>
            </a:r>
          </a:p>
          <a:p>
            <a:pPr marL="457200" indent="-457200">
              <a:lnSpc>
                <a:spcPct val="110000"/>
              </a:lnSpc>
              <a:buFont typeface="+mj-lt"/>
              <a:buAutoNum type="arabicPeriod"/>
            </a:pPr>
            <a:r>
              <a:rPr lang="en-US" altLang="zh-CN" sz="2400" dirty="0">
                <a:solidFill>
                  <a:schemeClr val="bg1"/>
                </a:solidFill>
              </a:rPr>
              <a:t>Click add and click finish</a:t>
            </a:r>
          </a:p>
          <a:p>
            <a:pPr marL="457200" indent="-457200">
              <a:lnSpc>
                <a:spcPct val="110000"/>
              </a:lnSpc>
              <a:buFont typeface="+mj-lt"/>
              <a:buAutoNum type="arabicPeriod"/>
            </a:pPr>
            <a:endParaRPr lang="en-US" altLang="zh-CN" sz="2000" spc="-50" dirty="0">
              <a:solidFill>
                <a:srgbClr val="000000"/>
              </a:solidFill>
              <a:latin typeface="Times New Roman"/>
              <a:ea typeface="Times New Roman"/>
            </a:endParaRPr>
          </a:p>
          <a:p>
            <a:pPr marL="0">
              <a:lnSpc>
                <a:spcPct val="100000"/>
              </a:lnSpc>
            </a:pPr>
            <a:endParaRPr lang="en-US" altLang="zh-CN" sz="2000" dirty="0">
              <a:solidFill>
                <a:srgbClr val="000000"/>
              </a:solidFill>
              <a:latin typeface="Times New Roman"/>
              <a:ea typeface="Times New Roman"/>
            </a:endParaRPr>
          </a:p>
          <a:p>
            <a:endParaRPr lang="en-US" sz="2000" dirty="0">
              <a:solidFill>
                <a:schemeClr val="bg1"/>
              </a:solidFill>
            </a:endParaRPr>
          </a:p>
        </p:txBody>
      </p:sp>
      <p:pic>
        <p:nvPicPr>
          <p:cNvPr id="4" name="Picture 3">
            <a:extLst>
              <a:ext uri="{FF2B5EF4-FFF2-40B4-BE49-F238E27FC236}">
                <a16:creationId xmlns:a16="http://schemas.microsoft.com/office/drawing/2014/main" id="{9F23AD37-F5A4-479D-BA07-E5A659149260}"/>
              </a:ext>
            </a:extLst>
          </p:cNvPr>
          <p:cNvPicPr>
            <a:picLocks noChangeAspect="1"/>
          </p:cNvPicPr>
          <p:nvPr/>
        </p:nvPicPr>
        <p:blipFill>
          <a:blip r:embed="rId2"/>
          <a:stretch>
            <a:fillRect/>
          </a:stretch>
        </p:blipFill>
        <p:spPr>
          <a:xfrm>
            <a:off x="5454282" y="261937"/>
            <a:ext cx="3638550" cy="2676525"/>
          </a:xfrm>
          <a:prstGeom prst="rect">
            <a:avLst/>
          </a:prstGeom>
        </p:spPr>
      </p:pic>
      <p:pic>
        <p:nvPicPr>
          <p:cNvPr id="6" name="Picture 5">
            <a:extLst>
              <a:ext uri="{FF2B5EF4-FFF2-40B4-BE49-F238E27FC236}">
                <a16:creationId xmlns:a16="http://schemas.microsoft.com/office/drawing/2014/main" id="{FBF8A3ED-FFB8-4F34-A3AB-A2FFC71F7E21}"/>
              </a:ext>
            </a:extLst>
          </p:cNvPr>
          <p:cNvPicPr>
            <a:picLocks noChangeAspect="1"/>
          </p:cNvPicPr>
          <p:nvPr/>
        </p:nvPicPr>
        <p:blipFill>
          <a:blip r:embed="rId3"/>
          <a:stretch>
            <a:fillRect/>
          </a:stretch>
        </p:blipFill>
        <p:spPr>
          <a:xfrm>
            <a:off x="5608238" y="3311117"/>
            <a:ext cx="4467225" cy="2905125"/>
          </a:xfrm>
          <a:prstGeom prst="rect">
            <a:avLst/>
          </a:prstGeom>
        </p:spPr>
      </p:pic>
    </p:spTree>
    <p:extLst>
      <p:ext uri="{BB962C8B-B14F-4D97-AF65-F5344CB8AC3E}">
        <p14:creationId xmlns:p14="http://schemas.microsoft.com/office/powerpoint/2010/main" val="3872564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600A21-26BA-4BA3-AABF-CC2E0D62F582}"/>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dirty="0">
                <a:solidFill>
                  <a:schemeClr val="bg1"/>
                </a:solidFill>
              </a:rPr>
              <a:t>Setting up the printer </a:t>
            </a:r>
          </a:p>
        </p:txBody>
      </p:sp>
      <p:sp>
        <p:nvSpPr>
          <p:cNvPr id="3" name="Content Placeholder 2">
            <a:extLst>
              <a:ext uri="{FF2B5EF4-FFF2-40B4-BE49-F238E27FC236}">
                <a16:creationId xmlns:a16="http://schemas.microsoft.com/office/drawing/2014/main" id="{6165B3CB-C384-4344-ACB4-4CA65F3DDF0B}"/>
              </a:ext>
            </a:extLst>
          </p:cNvPr>
          <p:cNvSpPr>
            <a:spLocks noGrp="1"/>
          </p:cNvSpPr>
          <p:nvPr>
            <p:ph idx="1"/>
          </p:nvPr>
        </p:nvSpPr>
        <p:spPr>
          <a:xfrm>
            <a:off x="375428" y="2497999"/>
            <a:ext cx="3813202" cy="3803945"/>
          </a:xfrm>
        </p:spPr>
        <p:txBody>
          <a:bodyPr>
            <a:normAutofit fontScale="70000" lnSpcReduction="20000"/>
          </a:bodyPr>
          <a:lstStyle/>
          <a:p>
            <a:pPr marL="457200" indent="-457200">
              <a:lnSpc>
                <a:spcPct val="110000"/>
              </a:lnSpc>
              <a:buFont typeface="+mj-lt"/>
              <a:buAutoNum type="arabicPeriod"/>
            </a:pPr>
            <a:r>
              <a:rPr lang="en-US" altLang="zh-CN" sz="2400" dirty="0">
                <a:solidFill>
                  <a:schemeClr val="bg1"/>
                </a:solidFill>
              </a:rPr>
              <a:t>Click on the Printer name mapping control.</a:t>
            </a:r>
          </a:p>
          <a:p>
            <a:pPr marL="457200" indent="-457200">
              <a:lnSpc>
                <a:spcPct val="110000"/>
              </a:lnSpc>
              <a:buFont typeface="+mj-lt"/>
              <a:buAutoNum type="arabicPeriod"/>
            </a:pPr>
            <a:r>
              <a:rPr lang="en-US" altLang="zh-CN" sz="2400" dirty="0">
                <a:solidFill>
                  <a:schemeClr val="bg1"/>
                </a:solidFill>
              </a:rPr>
              <a:t>You will see the dialog on the right. Setup the printer by using steps as shown.</a:t>
            </a:r>
          </a:p>
          <a:p>
            <a:pPr marL="457200" indent="-457200">
              <a:lnSpc>
                <a:spcPct val="110000"/>
              </a:lnSpc>
              <a:buFont typeface="+mj-lt"/>
              <a:buAutoNum type="arabicPeriod"/>
            </a:pPr>
            <a:r>
              <a:rPr lang="en-US" altLang="zh-CN" sz="2400" dirty="0">
                <a:solidFill>
                  <a:schemeClr val="bg1"/>
                </a:solidFill>
              </a:rPr>
              <a:t>Click OK.</a:t>
            </a:r>
          </a:p>
          <a:p>
            <a:pPr marL="457200" indent="-457200">
              <a:lnSpc>
                <a:spcPct val="110000"/>
              </a:lnSpc>
              <a:buFont typeface="+mj-lt"/>
              <a:buAutoNum type="arabicPeriod"/>
            </a:pPr>
            <a:r>
              <a:rPr lang="en-US" altLang="zh-CN" sz="2400" dirty="0">
                <a:solidFill>
                  <a:schemeClr val="bg1"/>
                </a:solidFill>
              </a:rPr>
              <a:t>The User friendly name will be visible in all references to the printer.  The advantage is seen when the port address is changed and due to this indirection, updating the print environment is not required.</a:t>
            </a:r>
          </a:p>
          <a:p>
            <a:pPr marL="0">
              <a:lnSpc>
                <a:spcPct val="100000"/>
              </a:lnSpc>
            </a:pPr>
            <a:endParaRPr lang="en-US" altLang="zh-CN" sz="2000" spc="-50" dirty="0">
              <a:solidFill>
                <a:srgbClr val="000000"/>
              </a:solidFill>
              <a:latin typeface="Times New Roman"/>
              <a:ea typeface="Times New Roman"/>
            </a:endParaRPr>
          </a:p>
          <a:p>
            <a:pPr marL="0">
              <a:lnSpc>
                <a:spcPct val="100000"/>
              </a:lnSpc>
            </a:pPr>
            <a:endParaRPr lang="en-US" altLang="zh-CN" sz="2000" dirty="0">
              <a:solidFill>
                <a:srgbClr val="000000"/>
              </a:solidFill>
              <a:latin typeface="Times New Roman"/>
              <a:ea typeface="Times New Roman"/>
            </a:endParaRPr>
          </a:p>
          <a:p>
            <a:endParaRPr lang="en-US" sz="2000" dirty="0">
              <a:solidFill>
                <a:schemeClr val="bg1"/>
              </a:solidFill>
            </a:endParaRPr>
          </a:p>
        </p:txBody>
      </p:sp>
      <p:pic>
        <p:nvPicPr>
          <p:cNvPr id="8" name="Picture 11">
            <a:extLst>
              <a:ext uri="{FF2B5EF4-FFF2-40B4-BE49-F238E27FC236}">
                <a16:creationId xmlns:a16="http://schemas.microsoft.com/office/drawing/2014/main" id="{05C62088-0951-423B-A30E-7F8060AAF14A}"/>
              </a:ext>
            </a:extLst>
          </p:cNvPr>
          <p:cNvPicPr>
            <a:picLocks noChangeAspect="1"/>
          </p:cNvPicPr>
          <p:nvPr/>
        </p:nvPicPr>
        <p:blipFill>
          <a:blip r:embed="rId2"/>
          <a:stretch>
            <a:fillRect/>
          </a:stretch>
        </p:blipFill>
        <p:spPr>
          <a:xfrm>
            <a:off x="5670806" y="2060078"/>
            <a:ext cx="3733800" cy="2994660"/>
          </a:xfrm>
          <a:prstGeom prst="rect">
            <a:avLst/>
          </a:prstGeom>
        </p:spPr>
      </p:pic>
      <p:sp>
        <p:nvSpPr>
          <p:cNvPr id="10" name="TextBox 13">
            <a:extLst>
              <a:ext uri="{FF2B5EF4-FFF2-40B4-BE49-F238E27FC236}">
                <a16:creationId xmlns:a16="http://schemas.microsoft.com/office/drawing/2014/main" id="{8FC13A81-54AC-4F23-B78B-0008258D1B42}"/>
              </a:ext>
            </a:extLst>
          </p:cNvPr>
          <p:cNvSpPr txBox="1"/>
          <p:nvPr/>
        </p:nvSpPr>
        <p:spPr>
          <a:xfrm>
            <a:off x="5772279" y="3207602"/>
            <a:ext cx="1478980" cy="408939"/>
          </a:xfrm>
          <a:prstGeom prst="rect">
            <a:avLst/>
          </a:prstGeom>
          <a:noFill/>
        </p:spPr>
        <p:txBody>
          <a:bodyPr wrap="square" lIns="0" tIns="0" rIns="0" bIns="0" rtlCol="0">
            <a:spAutoFit/>
          </a:bodyPr>
          <a:lstStyle/>
          <a:p>
            <a:pPr marL="0" hangingPunct="0">
              <a:lnSpc>
                <a:spcPct val="95416"/>
              </a:lnSpc>
            </a:pPr>
            <a:r>
              <a:rPr lang="en-US" altLang="zh-CN" sz="1400" dirty="0">
                <a:solidFill>
                  <a:srgbClr val="2482C4"/>
                </a:solidFill>
                <a:latin typeface="Times New Roman"/>
                <a:ea typeface="Times New Roman"/>
              </a:rPr>
              <a:t>Step</a:t>
            </a:r>
            <a:r>
              <a:rPr lang="en-US" altLang="zh-CN" sz="1400" dirty="0">
                <a:solidFill>
                  <a:srgbClr val="2482C4"/>
                </a:solidFill>
                <a:latin typeface="Times New Roman"/>
                <a:cs typeface="Times New Roman"/>
              </a:rPr>
              <a:t> </a:t>
            </a:r>
            <a:r>
              <a:rPr lang="en-US" altLang="zh-CN" sz="1400" dirty="0">
                <a:solidFill>
                  <a:srgbClr val="2482C4"/>
                </a:solidFill>
                <a:latin typeface="Times New Roman"/>
                <a:ea typeface="Times New Roman"/>
              </a:rPr>
              <a:t>4.</a:t>
            </a:r>
            <a:r>
              <a:rPr lang="en-US" altLang="zh-CN" sz="1400" dirty="0">
                <a:solidFill>
                  <a:srgbClr val="2482C4"/>
                </a:solidFill>
                <a:latin typeface="Times New Roman"/>
                <a:cs typeface="Times New Roman"/>
              </a:rPr>
              <a:t> </a:t>
            </a:r>
            <a:r>
              <a:rPr lang="en-US" altLang="zh-CN" sz="1400" dirty="0">
                <a:solidFill>
                  <a:srgbClr val="2482C4"/>
                </a:solidFill>
                <a:latin typeface="Times New Roman"/>
                <a:ea typeface="Times New Roman"/>
              </a:rPr>
              <a:t>Give</a:t>
            </a:r>
            <a:r>
              <a:rPr lang="en-US" altLang="zh-CN" sz="1400" spc="100" dirty="0">
                <a:solidFill>
                  <a:srgbClr val="2482C4"/>
                </a:solidFill>
                <a:latin typeface="Times New Roman"/>
                <a:cs typeface="Times New Roman"/>
              </a:rPr>
              <a:t> </a:t>
            </a:r>
            <a:r>
              <a:rPr lang="en-US" altLang="zh-CN" sz="1400" dirty="0">
                <a:solidFill>
                  <a:srgbClr val="2482C4"/>
                </a:solidFill>
                <a:latin typeface="Times New Roman"/>
                <a:ea typeface="Times New Roman"/>
              </a:rPr>
              <a:t>printer</a:t>
            </a:r>
            <a:r>
              <a:rPr lang="en-US" altLang="zh-CN" sz="1400" dirty="0">
                <a:solidFill>
                  <a:srgbClr val="2482C4"/>
                </a:solidFill>
                <a:latin typeface="Times New Roman"/>
                <a:cs typeface="Times New Roman"/>
              </a:rPr>
              <a:t> </a:t>
            </a:r>
            <a:r>
              <a:rPr lang="en-US" altLang="zh-CN" sz="1400" dirty="0">
                <a:solidFill>
                  <a:srgbClr val="2482C4"/>
                </a:solidFill>
                <a:latin typeface="Times New Roman"/>
                <a:ea typeface="Times New Roman"/>
              </a:rPr>
              <a:t>a</a:t>
            </a:r>
            <a:r>
              <a:rPr lang="en-US" altLang="zh-CN" sz="1400" dirty="0">
                <a:solidFill>
                  <a:srgbClr val="2482C4"/>
                </a:solidFill>
                <a:latin typeface="Times New Roman"/>
                <a:cs typeface="Times New Roman"/>
              </a:rPr>
              <a:t> </a:t>
            </a:r>
            <a:r>
              <a:rPr lang="en-US" altLang="zh-CN" sz="1400" dirty="0">
                <a:solidFill>
                  <a:srgbClr val="2482C4"/>
                </a:solidFill>
                <a:latin typeface="Times New Roman"/>
                <a:ea typeface="Times New Roman"/>
              </a:rPr>
              <a:t>user</a:t>
            </a:r>
            <a:r>
              <a:rPr lang="en-US" altLang="zh-CN" sz="1400" dirty="0">
                <a:solidFill>
                  <a:srgbClr val="2482C4"/>
                </a:solidFill>
                <a:latin typeface="Times New Roman"/>
                <a:cs typeface="Times New Roman"/>
              </a:rPr>
              <a:t> </a:t>
            </a:r>
            <a:r>
              <a:rPr lang="en-US" altLang="zh-CN" sz="1400" dirty="0">
                <a:solidFill>
                  <a:srgbClr val="2482C4"/>
                </a:solidFill>
                <a:latin typeface="Times New Roman"/>
                <a:ea typeface="Times New Roman"/>
              </a:rPr>
              <a:t>friendly</a:t>
            </a:r>
            <a:r>
              <a:rPr lang="en-US" altLang="zh-CN" sz="1400" spc="-15" dirty="0">
                <a:solidFill>
                  <a:srgbClr val="2482C4"/>
                </a:solidFill>
                <a:latin typeface="Times New Roman"/>
                <a:cs typeface="Times New Roman"/>
              </a:rPr>
              <a:t> </a:t>
            </a:r>
            <a:r>
              <a:rPr lang="en-US" altLang="zh-CN" sz="1400" dirty="0">
                <a:solidFill>
                  <a:srgbClr val="2482C4"/>
                </a:solidFill>
                <a:latin typeface="Times New Roman"/>
                <a:ea typeface="Times New Roman"/>
              </a:rPr>
              <a:t>name</a:t>
            </a:r>
          </a:p>
        </p:txBody>
      </p:sp>
      <p:sp>
        <p:nvSpPr>
          <p:cNvPr id="11" name="TextBox 14">
            <a:extLst>
              <a:ext uri="{FF2B5EF4-FFF2-40B4-BE49-F238E27FC236}">
                <a16:creationId xmlns:a16="http://schemas.microsoft.com/office/drawing/2014/main" id="{05A76586-6D8E-4423-A62D-A1B174563E5E}"/>
              </a:ext>
            </a:extLst>
          </p:cNvPr>
          <p:cNvSpPr txBox="1"/>
          <p:nvPr/>
        </p:nvSpPr>
        <p:spPr>
          <a:xfrm>
            <a:off x="8203947" y="2781643"/>
            <a:ext cx="1706024" cy="930909"/>
          </a:xfrm>
          <a:prstGeom prst="rect">
            <a:avLst/>
          </a:prstGeom>
          <a:noFill/>
        </p:spPr>
        <p:txBody>
          <a:bodyPr wrap="square" lIns="0" tIns="0" rIns="0" bIns="0" rtlCol="0">
            <a:spAutoFit/>
          </a:bodyPr>
          <a:lstStyle/>
          <a:p>
            <a:pPr marL="283209" hangingPunct="0">
              <a:lnSpc>
                <a:spcPct val="95416"/>
              </a:lnSpc>
            </a:pPr>
            <a:r>
              <a:rPr lang="en-US" altLang="zh-CN" sz="1400" dirty="0">
                <a:solidFill>
                  <a:srgbClr val="2482C4"/>
                </a:solidFill>
                <a:latin typeface="Times New Roman"/>
                <a:ea typeface="Times New Roman"/>
              </a:rPr>
              <a:t>5.</a:t>
            </a:r>
            <a:r>
              <a:rPr lang="en-US" altLang="zh-CN" sz="1400" spc="-34" dirty="0">
                <a:solidFill>
                  <a:srgbClr val="2482C4"/>
                </a:solidFill>
                <a:latin typeface="Times New Roman"/>
                <a:cs typeface="Times New Roman"/>
              </a:rPr>
              <a:t> </a:t>
            </a:r>
            <a:r>
              <a:rPr lang="en-US" altLang="zh-CN" sz="1400" dirty="0">
                <a:solidFill>
                  <a:srgbClr val="2482C4"/>
                </a:solidFill>
                <a:latin typeface="Times New Roman"/>
                <a:ea typeface="Times New Roman"/>
              </a:rPr>
              <a:t>Setup</a:t>
            </a:r>
            <a:r>
              <a:rPr lang="en-US" altLang="zh-CN" sz="1400" spc="-34" dirty="0">
                <a:solidFill>
                  <a:srgbClr val="2482C4"/>
                </a:solidFill>
                <a:latin typeface="Times New Roman"/>
                <a:cs typeface="Times New Roman"/>
              </a:rPr>
              <a:t> </a:t>
            </a:r>
            <a:r>
              <a:rPr lang="en-US" altLang="zh-CN" sz="1400" dirty="0">
                <a:solidFill>
                  <a:srgbClr val="2482C4"/>
                </a:solidFill>
                <a:latin typeface="Times New Roman"/>
                <a:ea typeface="Times New Roman"/>
              </a:rPr>
              <a:t>the</a:t>
            </a:r>
            <a:r>
              <a:rPr lang="en-US" altLang="zh-CN" sz="1400" spc="-40" dirty="0">
                <a:solidFill>
                  <a:srgbClr val="2482C4"/>
                </a:solidFill>
                <a:latin typeface="Times New Roman"/>
                <a:cs typeface="Times New Roman"/>
              </a:rPr>
              <a:t> </a:t>
            </a:r>
            <a:r>
              <a:rPr lang="en-US" altLang="zh-CN" sz="1400" dirty="0">
                <a:solidFill>
                  <a:srgbClr val="2482C4"/>
                </a:solidFill>
                <a:latin typeface="Times New Roman"/>
                <a:ea typeface="Times New Roman"/>
              </a:rPr>
              <a:t>Printer</a:t>
            </a:r>
            <a:r>
              <a:rPr lang="en-US" altLang="zh-CN" sz="1400" dirty="0">
                <a:solidFill>
                  <a:srgbClr val="2482C4"/>
                </a:solidFill>
                <a:latin typeface="Times New Roman"/>
                <a:cs typeface="Times New Roman"/>
              </a:rPr>
              <a:t> </a:t>
            </a:r>
            <a:r>
              <a:rPr lang="en-US" altLang="zh-CN" sz="1400" spc="-15" dirty="0">
                <a:solidFill>
                  <a:srgbClr val="2482C4"/>
                </a:solidFill>
                <a:latin typeface="Times New Roman"/>
                <a:ea typeface="Times New Roman"/>
              </a:rPr>
              <a:t>pers</a:t>
            </a:r>
            <a:r>
              <a:rPr lang="en-US" altLang="zh-CN" sz="1400" spc="-10" dirty="0">
                <a:solidFill>
                  <a:srgbClr val="2482C4"/>
                </a:solidFill>
                <a:latin typeface="Times New Roman"/>
                <a:ea typeface="Times New Roman"/>
              </a:rPr>
              <a:t>onality.</a:t>
            </a:r>
          </a:p>
          <a:p>
            <a:pPr>
              <a:lnSpc>
                <a:spcPts val="900"/>
              </a:lnSpc>
            </a:pPr>
            <a:endParaRPr lang="en-US" dirty="0"/>
          </a:p>
          <a:p>
            <a:pPr marL="0" hangingPunct="0">
              <a:lnSpc>
                <a:spcPct val="95416"/>
              </a:lnSpc>
            </a:pPr>
            <a:r>
              <a:rPr lang="en-US" altLang="zh-CN" sz="1400" dirty="0">
                <a:solidFill>
                  <a:srgbClr val="2482C4"/>
                </a:solidFill>
                <a:latin typeface="Times New Roman"/>
                <a:ea typeface="Times New Roman"/>
              </a:rPr>
              <a:t>Step</a:t>
            </a:r>
            <a:r>
              <a:rPr lang="en-US" altLang="zh-CN" sz="1400" dirty="0">
                <a:solidFill>
                  <a:srgbClr val="2482C4"/>
                </a:solidFill>
                <a:latin typeface="Times New Roman"/>
                <a:cs typeface="Times New Roman"/>
              </a:rPr>
              <a:t> </a:t>
            </a:r>
            <a:r>
              <a:rPr lang="en-US" altLang="zh-CN" sz="1400" dirty="0">
                <a:solidFill>
                  <a:srgbClr val="2482C4"/>
                </a:solidFill>
                <a:latin typeface="Times New Roman"/>
                <a:ea typeface="Times New Roman"/>
              </a:rPr>
              <a:t>3.</a:t>
            </a:r>
            <a:r>
              <a:rPr lang="en-US" altLang="zh-CN" sz="1400" spc="-40" dirty="0">
                <a:solidFill>
                  <a:srgbClr val="2482C4"/>
                </a:solidFill>
                <a:latin typeface="Times New Roman"/>
                <a:cs typeface="Times New Roman"/>
              </a:rPr>
              <a:t> </a:t>
            </a:r>
            <a:r>
              <a:rPr lang="en-US" altLang="zh-CN" sz="1400" dirty="0">
                <a:solidFill>
                  <a:srgbClr val="2482C4"/>
                </a:solidFill>
                <a:latin typeface="Times New Roman"/>
                <a:ea typeface="Times New Roman"/>
              </a:rPr>
              <a:t>Choose</a:t>
            </a:r>
            <a:r>
              <a:rPr lang="en-US" altLang="zh-CN" sz="1400" dirty="0">
                <a:solidFill>
                  <a:srgbClr val="2482C4"/>
                </a:solidFill>
                <a:latin typeface="Times New Roman"/>
                <a:cs typeface="Times New Roman"/>
              </a:rPr>
              <a:t> </a:t>
            </a:r>
            <a:br/>
            <a:r>
              <a:rPr lang="en-US" altLang="zh-CN" sz="1400" spc="-5" dirty="0">
                <a:solidFill>
                  <a:srgbClr val="2482C4"/>
                </a:solidFill>
                <a:latin typeface="Times New Roman"/>
                <a:ea typeface="Times New Roman"/>
              </a:rPr>
              <a:t>printer</a:t>
            </a:r>
            <a:r>
              <a:rPr lang="en-US" altLang="zh-CN" sz="1400" spc="15" dirty="0">
                <a:solidFill>
                  <a:srgbClr val="2482C4"/>
                </a:solidFill>
                <a:latin typeface="Times New Roman"/>
                <a:cs typeface="Times New Roman"/>
              </a:rPr>
              <a:t> </a:t>
            </a:r>
            <a:r>
              <a:rPr lang="en-US" altLang="zh-CN" sz="1400" spc="-10" dirty="0">
                <a:solidFill>
                  <a:srgbClr val="2482C4"/>
                </a:solidFill>
                <a:latin typeface="Times New Roman"/>
                <a:ea typeface="Times New Roman"/>
              </a:rPr>
              <a:t>model</a:t>
            </a:r>
          </a:p>
        </p:txBody>
      </p:sp>
      <p:sp>
        <p:nvSpPr>
          <p:cNvPr id="12" name="TextBox 17">
            <a:extLst>
              <a:ext uri="{FF2B5EF4-FFF2-40B4-BE49-F238E27FC236}">
                <a16:creationId xmlns:a16="http://schemas.microsoft.com/office/drawing/2014/main" id="{391352CD-B88F-44A0-8471-3FE2B6B3A215}"/>
              </a:ext>
            </a:extLst>
          </p:cNvPr>
          <p:cNvSpPr txBox="1"/>
          <p:nvPr/>
        </p:nvSpPr>
        <p:spPr>
          <a:xfrm>
            <a:off x="6925946" y="4116194"/>
            <a:ext cx="1810642" cy="1337097"/>
          </a:xfrm>
          <a:prstGeom prst="rect">
            <a:avLst/>
          </a:prstGeom>
          <a:noFill/>
        </p:spPr>
        <p:txBody>
          <a:bodyPr wrap="square" lIns="0" tIns="0" rIns="0" bIns="0" rtlCol="0">
            <a:spAutoFit/>
          </a:bodyPr>
          <a:lstStyle/>
          <a:p>
            <a:pPr marL="0">
              <a:lnSpc>
                <a:spcPct val="100000"/>
              </a:lnSpc>
            </a:pPr>
            <a:r>
              <a:rPr lang="en-US" altLang="zh-CN" sz="1400" dirty="0">
                <a:solidFill>
                  <a:srgbClr val="2482C4"/>
                </a:solidFill>
                <a:latin typeface="Times New Roman"/>
                <a:ea typeface="Times New Roman"/>
              </a:rPr>
              <a:t>printer</a:t>
            </a:r>
            <a:r>
              <a:rPr lang="en-US" altLang="zh-CN" sz="1400" spc="30" dirty="0">
                <a:solidFill>
                  <a:srgbClr val="2482C4"/>
                </a:solidFill>
                <a:latin typeface="Times New Roman"/>
                <a:cs typeface="Times New Roman"/>
              </a:rPr>
              <a:t> </a:t>
            </a:r>
            <a:r>
              <a:rPr lang="en-US" altLang="zh-CN" sz="1400" spc="5" dirty="0">
                <a:solidFill>
                  <a:srgbClr val="2482C4"/>
                </a:solidFill>
                <a:latin typeface="Times New Roman"/>
                <a:ea typeface="Times New Roman"/>
              </a:rPr>
              <a:t>port.</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625"/>
              </a:lnSpc>
            </a:pPr>
            <a:endParaRPr lang="en-US" dirty="0"/>
          </a:p>
          <a:p>
            <a:pPr marL="474853" hangingPunct="0">
              <a:lnSpc>
                <a:spcPct val="95833"/>
              </a:lnSpc>
            </a:pPr>
            <a:r>
              <a:rPr lang="en-US" altLang="zh-CN" sz="1400" dirty="0">
                <a:solidFill>
                  <a:srgbClr val="2482C4"/>
                </a:solidFill>
                <a:latin typeface="Times New Roman"/>
                <a:ea typeface="Times New Roman"/>
              </a:rPr>
              <a:t>Step</a:t>
            </a:r>
            <a:r>
              <a:rPr lang="en-US" altLang="zh-CN" sz="1400" spc="-55" dirty="0">
                <a:solidFill>
                  <a:srgbClr val="2482C4"/>
                </a:solidFill>
                <a:latin typeface="Times New Roman"/>
                <a:cs typeface="Times New Roman"/>
              </a:rPr>
              <a:t> </a:t>
            </a:r>
            <a:r>
              <a:rPr lang="en-US" altLang="zh-CN" sz="1400" dirty="0">
                <a:solidFill>
                  <a:srgbClr val="2482C4"/>
                </a:solidFill>
                <a:latin typeface="Times New Roman"/>
                <a:ea typeface="Times New Roman"/>
              </a:rPr>
              <a:t>1.</a:t>
            </a:r>
            <a:r>
              <a:rPr lang="en-US" altLang="zh-CN" sz="1400" spc="-60" dirty="0">
                <a:solidFill>
                  <a:srgbClr val="2482C4"/>
                </a:solidFill>
                <a:latin typeface="Times New Roman"/>
                <a:cs typeface="Times New Roman"/>
              </a:rPr>
              <a:t> </a:t>
            </a:r>
            <a:r>
              <a:rPr lang="en-US" altLang="zh-CN" sz="1400" dirty="0">
                <a:solidFill>
                  <a:srgbClr val="2482C4"/>
                </a:solidFill>
                <a:latin typeface="Times New Roman"/>
                <a:ea typeface="Times New Roman"/>
              </a:rPr>
              <a:t>Click</a:t>
            </a:r>
            <a:r>
              <a:rPr lang="en-US" altLang="zh-CN" sz="1400" spc="-65" dirty="0">
                <a:solidFill>
                  <a:srgbClr val="2482C4"/>
                </a:solidFill>
                <a:latin typeface="Times New Roman"/>
                <a:cs typeface="Times New Roman"/>
              </a:rPr>
              <a:t> </a:t>
            </a:r>
            <a:r>
              <a:rPr lang="en-US" altLang="zh-CN" sz="1400" dirty="0">
                <a:solidFill>
                  <a:srgbClr val="2482C4"/>
                </a:solidFill>
                <a:latin typeface="Times New Roman"/>
                <a:ea typeface="Times New Roman"/>
              </a:rPr>
              <a:t>to</a:t>
            </a:r>
            <a:r>
              <a:rPr lang="en-US" altLang="zh-CN" sz="1400" dirty="0">
                <a:solidFill>
                  <a:srgbClr val="2482C4"/>
                </a:solidFill>
                <a:latin typeface="Times New Roman"/>
                <a:cs typeface="Times New Roman"/>
              </a:rPr>
              <a:t> </a:t>
            </a:r>
            <a:r>
              <a:rPr lang="en-US" altLang="zh-CN" sz="1400" dirty="0">
                <a:solidFill>
                  <a:srgbClr val="2482C4"/>
                </a:solidFill>
                <a:latin typeface="Times New Roman"/>
                <a:ea typeface="Times New Roman"/>
              </a:rPr>
              <a:t>add</a:t>
            </a:r>
            <a:r>
              <a:rPr lang="en-US" altLang="zh-CN" sz="1400" spc="80" dirty="0">
                <a:solidFill>
                  <a:srgbClr val="2482C4"/>
                </a:solidFill>
                <a:latin typeface="Times New Roman"/>
                <a:cs typeface="Times New Roman"/>
              </a:rPr>
              <a:t> </a:t>
            </a:r>
            <a:r>
              <a:rPr lang="en-US" altLang="zh-CN" sz="1400" dirty="0">
                <a:solidFill>
                  <a:srgbClr val="2482C4"/>
                </a:solidFill>
                <a:latin typeface="Times New Roman"/>
                <a:ea typeface="Times New Roman"/>
              </a:rPr>
              <a:t>a</a:t>
            </a:r>
            <a:r>
              <a:rPr lang="en-US" altLang="zh-CN" sz="1400" spc="80" dirty="0">
                <a:solidFill>
                  <a:srgbClr val="2482C4"/>
                </a:solidFill>
                <a:latin typeface="Times New Roman"/>
                <a:cs typeface="Times New Roman"/>
              </a:rPr>
              <a:t> </a:t>
            </a:r>
            <a:r>
              <a:rPr lang="en-US" altLang="zh-CN" sz="1400" dirty="0">
                <a:solidFill>
                  <a:srgbClr val="2482C4"/>
                </a:solidFill>
                <a:latin typeface="Times New Roman"/>
                <a:ea typeface="Times New Roman"/>
              </a:rPr>
              <a:t>new</a:t>
            </a:r>
            <a:r>
              <a:rPr lang="en-US" altLang="zh-CN" sz="1400" spc="80" dirty="0">
                <a:solidFill>
                  <a:srgbClr val="2482C4"/>
                </a:solidFill>
                <a:latin typeface="Times New Roman"/>
                <a:cs typeface="Times New Roman"/>
              </a:rPr>
              <a:t> </a:t>
            </a:r>
            <a:r>
              <a:rPr lang="en-US" altLang="zh-CN" sz="1400" dirty="0">
                <a:solidFill>
                  <a:srgbClr val="2482C4"/>
                </a:solidFill>
                <a:latin typeface="Times New Roman"/>
                <a:ea typeface="Times New Roman"/>
              </a:rPr>
              <a:t>printer.</a:t>
            </a:r>
          </a:p>
        </p:txBody>
      </p:sp>
    </p:spTree>
    <p:extLst>
      <p:ext uri="{BB962C8B-B14F-4D97-AF65-F5344CB8AC3E}">
        <p14:creationId xmlns:p14="http://schemas.microsoft.com/office/powerpoint/2010/main" val="1800738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600A21-26BA-4BA3-AABF-CC2E0D62F582}"/>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dirty="0">
                <a:solidFill>
                  <a:schemeClr val="bg1"/>
                </a:solidFill>
              </a:rPr>
              <a:t>Setting up the printer personality </a:t>
            </a:r>
          </a:p>
        </p:txBody>
      </p:sp>
      <p:sp>
        <p:nvSpPr>
          <p:cNvPr id="3" name="Content Placeholder 2">
            <a:extLst>
              <a:ext uri="{FF2B5EF4-FFF2-40B4-BE49-F238E27FC236}">
                <a16:creationId xmlns:a16="http://schemas.microsoft.com/office/drawing/2014/main" id="{6165B3CB-C384-4344-ACB4-4CA65F3DDF0B}"/>
              </a:ext>
            </a:extLst>
          </p:cNvPr>
          <p:cNvSpPr>
            <a:spLocks noGrp="1"/>
          </p:cNvSpPr>
          <p:nvPr>
            <p:ph idx="1"/>
          </p:nvPr>
        </p:nvSpPr>
        <p:spPr>
          <a:xfrm>
            <a:off x="404570" y="2489762"/>
            <a:ext cx="3796727" cy="3795707"/>
          </a:xfrm>
        </p:spPr>
        <p:txBody>
          <a:bodyPr>
            <a:normAutofit/>
          </a:bodyPr>
          <a:lstStyle/>
          <a:p>
            <a:pPr marL="65227" hangingPunct="0">
              <a:lnSpc>
                <a:spcPct val="100000"/>
              </a:lnSpc>
            </a:pPr>
            <a:r>
              <a:rPr lang="en-US" altLang="zh-CN" sz="1500" dirty="0">
                <a:solidFill>
                  <a:schemeClr val="bg1"/>
                </a:solidFill>
              </a:rPr>
              <a:t>Few parameters of the print environment that may vary from printer to printer depending upon the make. These changes can be reflected here, so that they are overridden in the environment, when specific printer is used.  This is where the printer name mapping comes handy, as this personality is assigned to the printer with the mapped name.</a:t>
            </a:r>
            <a:endParaRPr lang="en-US" sz="2000" dirty="0">
              <a:solidFill>
                <a:schemeClr val="bg1"/>
              </a:solidFill>
            </a:endParaRPr>
          </a:p>
        </p:txBody>
      </p:sp>
      <p:pic>
        <p:nvPicPr>
          <p:cNvPr id="13" name="Picture 20">
            <a:extLst>
              <a:ext uri="{FF2B5EF4-FFF2-40B4-BE49-F238E27FC236}">
                <a16:creationId xmlns:a16="http://schemas.microsoft.com/office/drawing/2014/main" id="{1DCBFF57-7FA6-4578-A01E-5AFBAB90060A}"/>
              </a:ext>
            </a:extLst>
          </p:cNvPr>
          <p:cNvPicPr>
            <a:picLocks noChangeAspect="1"/>
          </p:cNvPicPr>
          <p:nvPr/>
        </p:nvPicPr>
        <p:blipFill>
          <a:blip r:embed="rId2"/>
          <a:stretch>
            <a:fillRect/>
          </a:stretch>
        </p:blipFill>
        <p:spPr>
          <a:xfrm>
            <a:off x="6442607" y="1825299"/>
            <a:ext cx="4236720" cy="4038600"/>
          </a:xfrm>
          <a:prstGeom prst="rect">
            <a:avLst/>
          </a:prstGeom>
        </p:spPr>
      </p:pic>
    </p:spTree>
    <p:extLst>
      <p:ext uri="{BB962C8B-B14F-4D97-AF65-F5344CB8AC3E}">
        <p14:creationId xmlns:p14="http://schemas.microsoft.com/office/powerpoint/2010/main" val="3720343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600A21-26BA-4BA3-AABF-CC2E0D62F582}"/>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dirty="0">
                <a:solidFill>
                  <a:schemeClr val="bg1"/>
                </a:solidFill>
              </a:rPr>
              <a:t>Print Queue Setting Part A</a:t>
            </a:r>
          </a:p>
        </p:txBody>
      </p:sp>
      <p:sp>
        <p:nvSpPr>
          <p:cNvPr id="3" name="Content Placeholder 2">
            <a:extLst>
              <a:ext uri="{FF2B5EF4-FFF2-40B4-BE49-F238E27FC236}">
                <a16:creationId xmlns:a16="http://schemas.microsoft.com/office/drawing/2014/main" id="{6165B3CB-C384-4344-ACB4-4CA65F3DDF0B}"/>
              </a:ext>
            </a:extLst>
          </p:cNvPr>
          <p:cNvSpPr>
            <a:spLocks noGrp="1"/>
          </p:cNvSpPr>
          <p:nvPr>
            <p:ph idx="1"/>
          </p:nvPr>
        </p:nvSpPr>
        <p:spPr>
          <a:xfrm>
            <a:off x="412808" y="2485451"/>
            <a:ext cx="3895581" cy="3672140"/>
          </a:xfrm>
        </p:spPr>
        <p:txBody>
          <a:bodyPr>
            <a:normAutofit fontScale="77500" lnSpcReduction="20000"/>
          </a:bodyPr>
          <a:lstStyle/>
          <a:p>
            <a:pPr marL="45720" hangingPunct="0">
              <a:lnSpc>
                <a:spcPct val="95416"/>
              </a:lnSpc>
            </a:pPr>
            <a:r>
              <a:rPr lang="en-US" altLang="zh-CN" sz="2100" dirty="0">
                <a:solidFill>
                  <a:schemeClr val="bg1"/>
                </a:solidFill>
              </a:rPr>
              <a:t>Print Queue is a location where jobs are added for Ripping and printing.  Usually,  defaults are OK, but this dialog gives user an ability to override the defaults.</a:t>
            </a:r>
          </a:p>
          <a:p>
            <a:pPr hangingPunct="0">
              <a:lnSpc>
                <a:spcPct val="95416"/>
              </a:lnSpc>
            </a:pPr>
            <a:r>
              <a:rPr lang="en-US" altLang="zh-CN" sz="2100" dirty="0">
                <a:solidFill>
                  <a:schemeClr val="bg1"/>
                </a:solidFill>
              </a:rPr>
              <a:t>These settings control, what to do with the job in the queue after it has been printed? Default action is to hold it.</a:t>
            </a:r>
          </a:p>
          <a:p>
            <a:pPr marL="45720" hangingPunct="0">
              <a:lnSpc>
                <a:spcPct val="95416"/>
              </a:lnSpc>
              <a:spcBef>
                <a:spcPts val="185"/>
              </a:spcBef>
            </a:pPr>
            <a:r>
              <a:rPr lang="en-US" altLang="zh-CN" sz="2100" dirty="0">
                <a:solidFill>
                  <a:schemeClr val="bg1"/>
                </a:solidFill>
              </a:rPr>
              <a:t>By default the simultaneous RIP and printing is enabled, however you can override the behavior by checking the box.</a:t>
            </a:r>
          </a:p>
          <a:p>
            <a:pPr marL="45720" hangingPunct="0">
              <a:lnSpc>
                <a:spcPct val="95416"/>
              </a:lnSpc>
            </a:pPr>
            <a:r>
              <a:rPr lang="en-US" altLang="zh-CN" sz="2100" dirty="0">
                <a:solidFill>
                  <a:schemeClr val="bg1"/>
                </a:solidFill>
              </a:rPr>
              <a:t>Default  behavior of the print queue is to dump the data on the printer as soon as it is generated. However, you can store some MB of data before the queue starts to transfer the data to the printer. This is to over come the  latency between data generation and printing.</a:t>
            </a:r>
          </a:p>
          <a:p>
            <a:pPr marL="0">
              <a:lnSpc>
                <a:spcPct val="100000"/>
              </a:lnSpc>
            </a:pPr>
            <a:endParaRPr lang="en-US" altLang="zh-CN" sz="2000" spc="-50" dirty="0">
              <a:solidFill>
                <a:srgbClr val="000000"/>
              </a:solidFill>
              <a:latin typeface="Times New Roman"/>
              <a:ea typeface="Times New Roman"/>
            </a:endParaRPr>
          </a:p>
          <a:p>
            <a:pPr marL="0">
              <a:lnSpc>
                <a:spcPct val="100000"/>
              </a:lnSpc>
            </a:pPr>
            <a:endParaRPr lang="en-US" altLang="zh-CN" sz="2000" dirty="0">
              <a:solidFill>
                <a:srgbClr val="000000"/>
              </a:solidFill>
              <a:latin typeface="Times New Roman"/>
              <a:ea typeface="Times New Roman"/>
            </a:endParaRPr>
          </a:p>
          <a:p>
            <a:endParaRPr lang="en-US" sz="2000" dirty="0">
              <a:solidFill>
                <a:schemeClr val="bg1"/>
              </a:solidFill>
            </a:endParaRPr>
          </a:p>
        </p:txBody>
      </p:sp>
      <p:pic>
        <p:nvPicPr>
          <p:cNvPr id="6" name="Picture 37">
            <a:extLst>
              <a:ext uri="{FF2B5EF4-FFF2-40B4-BE49-F238E27FC236}">
                <a16:creationId xmlns:a16="http://schemas.microsoft.com/office/drawing/2014/main" id="{BA6D6A29-C2EA-4FF0-9982-864D0666FF44}"/>
              </a:ext>
            </a:extLst>
          </p:cNvPr>
          <p:cNvPicPr>
            <a:picLocks noChangeAspect="1"/>
          </p:cNvPicPr>
          <p:nvPr/>
        </p:nvPicPr>
        <p:blipFill>
          <a:blip r:embed="rId2"/>
          <a:stretch>
            <a:fillRect/>
          </a:stretch>
        </p:blipFill>
        <p:spPr>
          <a:xfrm>
            <a:off x="6361875" y="1883788"/>
            <a:ext cx="2827020" cy="3741420"/>
          </a:xfrm>
          <a:prstGeom prst="rect">
            <a:avLst/>
          </a:prstGeom>
        </p:spPr>
      </p:pic>
      <p:sp>
        <p:nvSpPr>
          <p:cNvPr id="7" name="Freeform 37">
            <a:extLst>
              <a:ext uri="{FF2B5EF4-FFF2-40B4-BE49-F238E27FC236}">
                <a16:creationId xmlns:a16="http://schemas.microsoft.com/office/drawing/2014/main" id="{468A6637-8257-4A4E-A8C3-A4EA3B22FDEB}"/>
              </a:ext>
            </a:extLst>
          </p:cNvPr>
          <p:cNvSpPr/>
          <p:nvPr/>
        </p:nvSpPr>
        <p:spPr>
          <a:xfrm>
            <a:off x="9085009" y="2259962"/>
            <a:ext cx="365506" cy="733805"/>
          </a:xfrm>
          <a:custGeom>
            <a:avLst/>
            <a:gdLst>
              <a:gd name="connsiteX0" fmla="*/ 13970 w 365506"/>
              <a:gd name="connsiteY0" fmla="*/ 21590 h 733805"/>
              <a:gd name="connsiteX1" fmla="*/ 194564 w 365506"/>
              <a:gd name="connsiteY1" fmla="*/ 51689 h 733805"/>
              <a:gd name="connsiteX2" fmla="*/ 194564 w 365506"/>
              <a:gd name="connsiteY2" fmla="*/ 352679 h 733805"/>
              <a:gd name="connsiteX3" fmla="*/ 375158 w 365506"/>
              <a:gd name="connsiteY3" fmla="*/ 382777 h 733805"/>
              <a:gd name="connsiteX4" fmla="*/ 194564 w 365506"/>
              <a:gd name="connsiteY4" fmla="*/ 412877 h 733805"/>
              <a:gd name="connsiteX5" fmla="*/ 194564 w 365506"/>
              <a:gd name="connsiteY5" fmla="*/ 713867 h 733805"/>
              <a:gd name="connsiteX6" fmla="*/ 13970 w 365506"/>
              <a:gd name="connsiteY6" fmla="*/ 743966 h 733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506" h="733805">
                <a:moveTo>
                  <a:pt x="13970" y="21590"/>
                </a:moveTo>
                <a:cubicBezTo>
                  <a:pt x="113665" y="21590"/>
                  <a:pt x="194564" y="35052"/>
                  <a:pt x="194564" y="51689"/>
                </a:cubicBezTo>
                <a:lnTo>
                  <a:pt x="194564" y="352679"/>
                </a:lnTo>
                <a:cubicBezTo>
                  <a:pt x="194564" y="369316"/>
                  <a:pt x="275463" y="382777"/>
                  <a:pt x="375158" y="382777"/>
                </a:cubicBezTo>
                <a:cubicBezTo>
                  <a:pt x="275463" y="382777"/>
                  <a:pt x="194564" y="396240"/>
                  <a:pt x="194564" y="412877"/>
                </a:cubicBezTo>
                <a:lnTo>
                  <a:pt x="194564" y="713867"/>
                </a:lnTo>
                <a:cubicBezTo>
                  <a:pt x="194564" y="730504"/>
                  <a:pt x="113665" y="743966"/>
                  <a:pt x="13970" y="743966"/>
                </a:cubicBezTo>
              </a:path>
            </a:pathLst>
          </a:custGeom>
          <a:ln w="9144">
            <a:solidFill>
              <a:srgbClr val="1BABE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38">
            <a:extLst>
              <a:ext uri="{FF2B5EF4-FFF2-40B4-BE49-F238E27FC236}">
                <a16:creationId xmlns:a16="http://schemas.microsoft.com/office/drawing/2014/main" id="{B1FACAA1-70B2-47BF-8023-95A76680B9A8}"/>
              </a:ext>
            </a:extLst>
          </p:cNvPr>
          <p:cNvSpPr/>
          <p:nvPr/>
        </p:nvSpPr>
        <p:spPr>
          <a:xfrm>
            <a:off x="9085009" y="3110862"/>
            <a:ext cx="365506" cy="937005"/>
          </a:xfrm>
          <a:custGeom>
            <a:avLst/>
            <a:gdLst>
              <a:gd name="connsiteX0" fmla="*/ 13970 w 365506"/>
              <a:gd name="connsiteY0" fmla="*/ 19558 h 937005"/>
              <a:gd name="connsiteX1" fmla="*/ 194564 w 365506"/>
              <a:gd name="connsiteY1" fmla="*/ 49657 h 937005"/>
              <a:gd name="connsiteX2" fmla="*/ 194564 w 365506"/>
              <a:gd name="connsiteY2" fmla="*/ 451993 h 937005"/>
              <a:gd name="connsiteX3" fmla="*/ 375158 w 365506"/>
              <a:gd name="connsiteY3" fmla="*/ 482092 h 937005"/>
              <a:gd name="connsiteX4" fmla="*/ 194564 w 365506"/>
              <a:gd name="connsiteY4" fmla="*/ 512191 h 937005"/>
              <a:gd name="connsiteX5" fmla="*/ 194564 w 365506"/>
              <a:gd name="connsiteY5" fmla="*/ 914527 h 937005"/>
              <a:gd name="connsiteX6" fmla="*/ 13970 w 365506"/>
              <a:gd name="connsiteY6" fmla="*/ 944626 h 93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506" h="937005">
                <a:moveTo>
                  <a:pt x="13970" y="19558"/>
                </a:moveTo>
                <a:cubicBezTo>
                  <a:pt x="113665" y="19558"/>
                  <a:pt x="194564" y="33020"/>
                  <a:pt x="194564" y="49657"/>
                </a:cubicBezTo>
                <a:lnTo>
                  <a:pt x="194564" y="451993"/>
                </a:lnTo>
                <a:cubicBezTo>
                  <a:pt x="194564" y="468630"/>
                  <a:pt x="275463" y="482092"/>
                  <a:pt x="375158" y="482092"/>
                </a:cubicBezTo>
                <a:cubicBezTo>
                  <a:pt x="275463" y="482092"/>
                  <a:pt x="194564" y="495554"/>
                  <a:pt x="194564" y="512191"/>
                </a:cubicBezTo>
                <a:lnTo>
                  <a:pt x="194564" y="914527"/>
                </a:lnTo>
                <a:cubicBezTo>
                  <a:pt x="194564" y="931164"/>
                  <a:pt x="113665" y="944626"/>
                  <a:pt x="13970" y="944626"/>
                </a:cubicBezTo>
              </a:path>
            </a:pathLst>
          </a:custGeom>
          <a:ln w="9144">
            <a:solidFill>
              <a:srgbClr val="1BABE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39">
            <a:extLst>
              <a:ext uri="{FF2B5EF4-FFF2-40B4-BE49-F238E27FC236}">
                <a16:creationId xmlns:a16="http://schemas.microsoft.com/office/drawing/2014/main" id="{F1609C6E-337E-4E00-A1C2-CB8D8A6D85BB}"/>
              </a:ext>
            </a:extLst>
          </p:cNvPr>
          <p:cNvSpPr/>
          <p:nvPr/>
        </p:nvSpPr>
        <p:spPr>
          <a:xfrm>
            <a:off x="9110409" y="4164962"/>
            <a:ext cx="365506" cy="937005"/>
          </a:xfrm>
          <a:custGeom>
            <a:avLst/>
            <a:gdLst>
              <a:gd name="connsiteX0" fmla="*/ 14478 w 365506"/>
              <a:gd name="connsiteY0" fmla="*/ 18542 h 937005"/>
              <a:gd name="connsiteX1" fmla="*/ 195072 w 365506"/>
              <a:gd name="connsiteY1" fmla="*/ 48641 h 937005"/>
              <a:gd name="connsiteX2" fmla="*/ 195072 w 365506"/>
              <a:gd name="connsiteY2" fmla="*/ 450977 h 937005"/>
              <a:gd name="connsiteX3" fmla="*/ 375666 w 365506"/>
              <a:gd name="connsiteY3" fmla="*/ 481076 h 937005"/>
              <a:gd name="connsiteX4" fmla="*/ 195072 w 365506"/>
              <a:gd name="connsiteY4" fmla="*/ 511175 h 937005"/>
              <a:gd name="connsiteX5" fmla="*/ 195072 w 365506"/>
              <a:gd name="connsiteY5" fmla="*/ 913511 h 937005"/>
              <a:gd name="connsiteX6" fmla="*/ 14478 w 365506"/>
              <a:gd name="connsiteY6" fmla="*/ 943610 h 93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506" h="937005">
                <a:moveTo>
                  <a:pt x="14478" y="18542"/>
                </a:moveTo>
                <a:cubicBezTo>
                  <a:pt x="114173" y="18542"/>
                  <a:pt x="195072" y="32004"/>
                  <a:pt x="195072" y="48641"/>
                </a:cubicBezTo>
                <a:lnTo>
                  <a:pt x="195072" y="450977"/>
                </a:lnTo>
                <a:cubicBezTo>
                  <a:pt x="195072" y="467614"/>
                  <a:pt x="275971" y="481076"/>
                  <a:pt x="375666" y="481076"/>
                </a:cubicBezTo>
                <a:cubicBezTo>
                  <a:pt x="275971" y="481076"/>
                  <a:pt x="195072" y="494538"/>
                  <a:pt x="195072" y="511175"/>
                </a:cubicBezTo>
                <a:lnTo>
                  <a:pt x="195072" y="913511"/>
                </a:lnTo>
                <a:cubicBezTo>
                  <a:pt x="195072" y="930148"/>
                  <a:pt x="114173" y="943610"/>
                  <a:pt x="14478" y="943610"/>
                </a:cubicBezTo>
              </a:path>
            </a:pathLst>
          </a:custGeom>
          <a:ln w="9144">
            <a:solidFill>
              <a:srgbClr val="1BABE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41">
            <a:extLst>
              <a:ext uri="{FF2B5EF4-FFF2-40B4-BE49-F238E27FC236}">
                <a16:creationId xmlns:a16="http://schemas.microsoft.com/office/drawing/2014/main" id="{6FC7BB87-56C1-4ADB-A340-964E56516BA8}"/>
              </a:ext>
            </a:extLst>
          </p:cNvPr>
          <p:cNvSpPr txBox="1"/>
          <p:nvPr/>
        </p:nvSpPr>
        <p:spPr>
          <a:xfrm>
            <a:off x="9493442" y="2485451"/>
            <a:ext cx="150959" cy="2285206"/>
          </a:xfrm>
          <a:prstGeom prst="rect">
            <a:avLst/>
          </a:prstGeom>
          <a:noFill/>
        </p:spPr>
        <p:txBody>
          <a:bodyPr wrap="square" lIns="0" tIns="0" rIns="0" bIns="0" rtlCol="0">
            <a:spAutoFit/>
          </a:bodyPr>
          <a:lstStyle/>
          <a:p>
            <a:pPr marL="0">
              <a:lnSpc>
                <a:spcPct val="100000"/>
              </a:lnSpc>
            </a:pPr>
            <a:r>
              <a:rPr lang="en-US" altLang="zh-CN" sz="1800" spc="-225" dirty="0">
                <a:solidFill>
                  <a:srgbClr val="BF0000"/>
                </a:solidFill>
                <a:latin typeface="Times New Roman"/>
                <a:ea typeface="Times New Roman"/>
              </a:rPr>
              <a:t>A</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380"/>
              </a:lnSpc>
            </a:pPr>
            <a:endParaRPr lang="en-US" dirty="0"/>
          </a:p>
          <a:p>
            <a:pPr marL="0">
              <a:lnSpc>
                <a:spcPct val="100000"/>
              </a:lnSpc>
            </a:pPr>
            <a:r>
              <a:rPr lang="en-US" altLang="zh-CN" sz="1800" spc="-314" dirty="0">
                <a:solidFill>
                  <a:srgbClr val="BF0000"/>
                </a:solidFill>
                <a:latin typeface="Times New Roman"/>
                <a:ea typeface="Times New Roman"/>
              </a:rPr>
              <a:t>B</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130"/>
              </a:lnSpc>
            </a:pPr>
            <a:endParaRPr lang="en-US" dirty="0"/>
          </a:p>
          <a:p>
            <a:pPr marL="0">
              <a:lnSpc>
                <a:spcPct val="100000"/>
              </a:lnSpc>
            </a:pPr>
            <a:r>
              <a:rPr lang="en-US" altLang="zh-CN" sz="1800" spc="-125" dirty="0">
                <a:solidFill>
                  <a:srgbClr val="BF0000"/>
                </a:solidFill>
                <a:latin typeface="Times New Roman"/>
                <a:ea typeface="Times New Roman"/>
              </a:rPr>
              <a:t>C</a:t>
            </a:r>
          </a:p>
        </p:txBody>
      </p:sp>
    </p:spTree>
    <p:extLst>
      <p:ext uri="{BB962C8B-B14F-4D97-AF65-F5344CB8AC3E}">
        <p14:creationId xmlns:p14="http://schemas.microsoft.com/office/powerpoint/2010/main" val="3238812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600A21-26BA-4BA3-AABF-CC2E0D62F582}"/>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dirty="0">
                <a:solidFill>
                  <a:schemeClr val="bg1"/>
                </a:solidFill>
              </a:rPr>
              <a:t>Print Queue Setting Part B</a:t>
            </a:r>
          </a:p>
        </p:txBody>
      </p:sp>
      <p:sp>
        <p:nvSpPr>
          <p:cNvPr id="3" name="Content Placeholder 2">
            <a:extLst>
              <a:ext uri="{FF2B5EF4-FFF2-40B4-BE49-F238E27FC236}">
                <a16:creationId xmlns:a16="http://schemas.microsoft.com/office/drawing/2014/main" id="{6165B3CB-C384-4344-ACB4-4CA65F3DDF0B}"/>
              </a:ext>
            </a:extLst>
          </p:cNvPr>
          <p:cNvSpPr>
            <a:spLocks noGrp="1"/>
          </p:cNvSpPr>
          <p:nvPr>
            <p:ph idx="1"/>
          </p:nvPr>
        </p:nvSpPr>
        <p:spPr>
          <a:xfrm>
            <a:off x="412808" y="2485451"/>
            <a:ext cx="3895581" cy="3672140"/>
          </a:xfrm>
        </p:spPr>
        <p:txBody>
          <a:bodyPr>
            <a:normAutofit fontScale="92500" lnSpcReduction="10000"/>
          </a:bodyPr>
          <a:lstStyle/>
          <a:p>
            <a:pPr marL="274320" indent="-342900" hangingPunct="0">
              <a:lnSpc>
                <a:spcPct val="95416"/>
              </a:lnSpc>
              <a:buFont typeface="+mj-lt"/>
              <a:buAutoNum type="arabicPeriod"/>
            </a:pPr>
            <a:r>
              <a:rPr lang="en-US" altLang="zh-CN" sz="1700" dirty="0">
                <a:solidFill>
                  <a:schemeClr val="bg1"/>
                </a:solidFill>
              </a:rPr>
              <a:t>Check option to show only those USB printer ports that are having a printer connected. Valid only for USB ports.</a:t>
            </a:r>
          </a:p>
          <a:p>
            <a:pPr indent="-342900" hangingPunct="0">
              <a:lnSpc>
                <a:spcPct val="95416"/>
              </a:lnSpc>
              <a:buFont typeface="+mj-lt"/>
              <a:buAutoNum type="arabicPeriod"/>
            </a:pPr>
            <a:r>
              <a:rPr lang="en-US" altLang="zh-CN" sz="1700" dirty="0">
                <a:solidFill>
                  <a:schemeClr val="bg1"/>
                </a:solidFill>
              </a:rPr>
              <a:t>The thumbnail type is to show the preview of the printed image. There are two options – Image view and Platen view. The Image view shows only the image being printed. The Platen view shows the image as positioned on the platen used for printing. This option is useful only when images are printed without using the layout.</a:t>
            </a:r>
          </a:p>
          <a:p>
            <a:pPr indent="-342900" hangingPunct="0">
              <a:lnSpc>
                <a:spcPct val="95416"/>
              </a:lnSpc>
              <a:spcBef>
                <a:spcPts val="189"/>
              </a:spcBef>
              <a:buFont typeface="+mj-lt"/>
              <a:buAutoNum type="arabicPeriod"/>
            </a:pPr>
            <a:r>
              <a:rPr lang="en-US" altLang="zh-CN" sz="1700" dirty="0">
                <a:solidFill>
                  <a:schemeClr val="bg1"/>
                </a:solidFill>
              </a:rPr>
              <a:t>The temporary file path is the location where all the spool files are stored as they are being generated.</a:t>
            </a:r>
          </a:p>
          <a:p>
            <a:pPr marL="160020" hangingPunct="0">
              <a:lnSpc>
                <a:spcPct val="95416"/>
              </a:lnSpc>
            </a:pPr>
            <a:endParaRPr lang="en-US" altLang="zh-CN" sz="1700" dirty="0">
              <a:solidFill>
                <a:schemeClr val="bg1"/>
              </a:solidFill>
            </a:endParaRPr>
          </a:p>
          <a:p>
            <a:pPr marL="0">
              <a:lnSpc>
                <a:spcPct val="100000"/>
              </a:lnSpc>
            </a:pPr>
            <a:endParaRPr lang="en-US" altLang="zh-CN" sz="2000" spc="-50" dirty="0">
              <a:solidFill>
                <a:srgbClr val="000000"/>
              </a:solidFill>
              <a:latin typeface="Times New Roman"/>
              <a:ea typeface="Times New Roman"/>
            </a:endParaRPr>
          </a:p>
          <a:p>
            <a:pPr marL="0">
              <a:lnSpc>
                <a:spcPct val="100000"/>
              </a:lnSpc>
            </a:pPr>
            <a:endParaRPr lang="en-US" altLang="zh-CN" sz="2000" dirty="0">
              <a:solidFill>
                <a:srgbClr val="000000"/>
              </a:solidFill>
              <a:latin typeface="Times New Roman"/>
              <a:ea typeface="Times New Roman"/>
            </a:endParaRPr>
          </a:p>
          <a:p>
            <a:endParaRPr lang="en-US" sz="2000" dirty="0">
              <a:solidFill>
                <a:schemeClr val="bg1"/>
              </a:solidFill>
            </a:endParaRPr>
          </a:p>
        </p:txBody>
      </p:sp>
      <p:pic>
        <p:nvPicPr>
          <p:cNvPr id="12" name="Picture 44">
            <a:extLst>
              <a:ext uri="{FF2B5EF4-FFF2-40B4-BE49-F238E27FC236}">
                <a16:creationId xmlns:a16="http://schemas.microsoft.com/office/drawing/2014/main" id="{E128220F-7940-4B14-8EC9-4C524B46F6EC}"/>
              </a:ext>
            </a:extLst>
          </p:cNvPr>
          <p:cNvPicPr>
            <a:picLocks noChangeAspect="1"/>
          </p:cNvPicPr>
          <p:nvPr/>
        </p:nvPicPr>
        <p:blipFill>
          <a:blip r:embed="rId2"/>
          <a:stretch>
            <a:fillRect/>
          </a:stretch>
        </p:blipFill>
        <p:spPr>
          <a:xfrm>
            <a:off x="5956368" y="2878507"/>
            <a:ext cx="3703320" cy="1303020"/>
          </a:xfrm>
          <a:prstGeom prst="rect">
            <a:avLst/>
          </a:prstGeom>
        </p:spPr>
      </p:pic>
      <p:sp>
        <p:nvSpPr>
          <p:cNvPr id="13" name="Freeform 44">
            <a:extLst>
              <a:ext uri="{FF2B5EF4-FFF2-40B4-BE49-F238E27FC236}">
                <a16:creationId xmlns:a16="http://schemas.microsoft.com/office/drawing/2014/main" id="{4F36A84B-FEE2-4E23-8C03-466BC28F1260}"/>
              </a:ext>
            </a:extLst>
          </p:cNvPr>
          <p:cNvSpPr/>
          <p:nvPr/>
        </p:nvSpPr>
        <p:spPr>
          <a:xfrm>
            <a:off x="9469441" y="3470581"/>
            <a:ext cx="403606" cy="568705"/>
          </a:xfrm>
          <a:custGeom>
            <a:avLst/>
            <a:gdLst>
              <a:gd name="connsiteX0" fmla="*/ 16510 w 403606"/>
              <a:gd name="connsiteY0" fmla="*/ 16002 h 568705"/>
              <a:gd name="connsiteX1" fmla="*/ 210058 w 403606"/>
              <a:gd name="connsiteY1" fmla="*/ 48260 h 568705"/>
              <a:gd name="connsiteX2" fmla="*/ 210058 w 403606"/>
              <a:gd name="connsiteY2" fmla="*/ 264922 h 568705"/>
              <a:gd name="connsiteX3" fmla="*/ 403606 w 403606"/>
              <a:gd name="connsiteY3" fmla="*/ 297180 h 568705"/>
              <a:gd name="connsiteX4" fmla="*/ 210058 w 403606"/>
              <a:gd name="connsiteY4" fmla="*/ 329438 h 568705"/>
              <a:gd name="connsiteX5" fmla="*/ 210058 w 403606"/>
              <a:gd name="connsiteY5" fmla="*/ 546100 h 568705"/>
              <a:gd name="connsiteX6" fmla="*/ 16510 w 403606"/>
              <a:gd name="connsiteY6" fmla="*/ 578358 h 56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606" h="568705">
                <a:moveTo>
                  <a:pt x="16510" y="16002"/>
                </a:moveTo>
                <a:cubicBezTo>
                  <a:pt x="123444" y="16002"/>
                  <a:pt x="210058" y="30480"/>
                  <a:pt x="210058" y="48260"/>
                </a:cubicBezTo>
                <a:lnTo>
                  <a:pt x="210058" y="264922"/>
                </a:lnTo>
                <a:cubicBezTo>
                  <a:pt x="210058" y="282702"/>
                  <a:pt x="296672" y="297180"/>
                  <a:pt x="403606" y="297180"/>
                </a:cubicBezTo>
                <a:cubicBezTo>
                  <a:pt x="296672" y="297180"/>
                  <a:pt x="210058" y="311658"/>
                  <a:pt x="210058" y="329438"/>
                </a:cubicBezTo>
                <a:lnTo>
                  <a:pt x="210058" y="546100"/>
                </a:lnTo>
                <a:cubicBezTo>
                  <a:pt x="210058" y="563880"/>
                  <a:pt x="123444" y="578358"/>
                  <a:pt x="16510" y="578358"/>
                </a:cubicBezTo>
              </a:path>
            </a:pathLst>
          </a:custGeom>
          <a:ln w="9144">
            <a:solidFill>
              <a:srgbClr val="1BABE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46">
            <a:extLst>
              <a:ext uri="{FF2B5EF4-FFF2-40B4-BE49-F238E27FC236}">
                <a16:creationId xmlns:a16="http://schemas.microsoft.com/office/drawing/2014/main" id="{A3E8DCC5-A6AF-4AEA-B78D-882E3595393C}"/>
              </a:ext>
            </a:extLst>
          </p:cNvPr>
          <p:cNvSpPr txBox="1"/>
          <p:nvPr/>
        </p:nvSpPr>
        <p:spPr>
          <a:xfrm>
            <a:off x="6419917" y="2720678"/>
            <a:ext cx="138831" cy="274320"/>
          </a:xfrm>
          <a:prstGeom prst="rect">
            <a:avLst/>
          </a:prstGeom>
          <a:noFill/>
        </p:spPr>
        <p:txBody>
          <a:bodyPr wrap="square" lIns="0" tIns="0" rIns="0" bIns="0" rtlCol="0">
            <a:spAutoFit/>
          </a:bodyPr>
          <a:lstStyle/>
          <a:p>
            <a:pPr marL="0">
              <a:lnSpc>
                <a:spcPct val="100000"/>
              </a:lnSpc>
            </a:pPr>
            <a:r>
              <a:rPr lang="en-US" altLang="zh-CN" sz="1800" spc="80" dirty="0">
                <a:solidFill>
                  <a:srgbClr val="BF0000"/>
                </a:solidFill>
                <a:latin typeface="Times New Roman"/>
                <a:ea typeface="Times New Roman"/>
              </a:rPr>
              <a:t>1</a:t>
            </a:r>
          </a:p>
        </p:txBody>
      </p:sp>
      <p:sp>
        <p:nvSpPr>
          <p:cNvPr id="15" name="TextBox 47">
            <a:extLst>
              <a:ext uri="{FF2B5EF4-FFF2-40B4-BE49-F238E27FC236}">
                <a16:creationId xmlns:a16="http://schemas.microsoft.com/office/drawing/2014/main" id="{3495BA45-89EC-483D-94F9-E43C5BC1C120}"/>
              </a:ext>
            </a:extLst>
          </p:cNvPr>
          <p:cNvSpPr txBox="1"/>
          <p:nvPr/>
        </p:nvSpPr>
        <p:spPr>
          <a:xfrm>
            <a:off x="9346379" y="3047449"/>
            <a:ext cx="138831" cy="274320"/>
          </a:xfrm>
          <a:prstGeom prst="rect">
            <a:avLst/>
          </a:prstGeom>
          <a:noFill/>
        </p:spPr>
        <p:txBody>
          <a:bodyPr wrap="square" lIns="0" tIns="0" rIns="0" bIns="0" rtlCol="0">
            <a:spAutoFit/>
          </a:bodyPr>
          <a:lstStyle/>
          <a:p>
            <a:pPr marL="0">
              <a:lnSpc>
                <a:spcPct val="100000"/>
              </a:lnSpc>
            </a:pPr>
            <a:r>
              <a:rPr lang="en-US" altLang="zh-CN" sz="1800" spc="80" dirty="0">
                <a:solidFill>
                  <a:srgbClr val="BF0000"/>
                </a:solidFill>
                <a:latin typeface="Times New Roman"/>
                <a:ea typeface="Times New Roman"/>
              </a:rPr>
              <a:t>2</a:t>
            </a:r>
          </a:p>
        </p:txBody>
      </p:sp>
      <p:sp>
        <p:nvSpPr>
          <p:cNvPr id="16" name="TextBox 49">
            <a:extLst>
              <a:ext uri="{FF2B5EF4-FFF2-40B4-BE49-F238E27FC236}">
                <a16:creationId xmlns:a16="http://schemas.microsoft.com/office/drawing/2014/main" id="{9B70EF64-EC7A-4855-B6F9-45D3134A995C}"/>
              </a:ext>
            </a:extLst>
          </p:cNvPr>
          <p:cNvSpPr txBox="1"/>
          <p:nvPr/>
        </p:nvSpPr>
        <p:spPr>
          <a:xfrm>
            <a:off x="9889557" y="3626569"/>
            <a:ext cx="138831" cy="274320"/>
          </a:xfrm>
          <a:prstGeom prst="rect">
            <a:avLst/>
          </a:prstGeom>
          <a:noFill/>
        </p:spPr>
        <p:txBody>
          <a:bodyPr wrap="square" lIns="0" tIns="0" rIns="0" bIns="0" rtlCol="0">
            <a:spAutoFit/>
          </a:bodyPr>
          <a:lstStyle/>
          <a:p>
            <a:pPr marL="0">
              <a:lnSpc>
                <a:spcPct val="100000"/>
              </a:lnSpc>
            </a:pPr>
            <a:r>
              <a:rPr lang="en-US" altLang="zh-CN" sz="1800" spc="80" dirty="0">
                <a:solidFill>
                  <a:srgbClr val="BF0000"/>
                </a:solidFill>
                <a:latin typeface="Times New Roman"/>
                <a:ea typeface="Times New Roman"/>
              </a:rPr>
              <a:t>3</a:t>
            </a:r>
          </a:p>
        </p:txBody>
      </p:sp>
    </p:spTree>
    <p:extLst>
      <p:ext uri="{BB962C8B-B14F-4D97-AF65-F5344CB8AC3E}">
        <p14:creationId xmlns:p14="http://schemas.microsoft.com/office/powerpoint/2010/main" val="2933177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600A21-26BA-4BA3-AABF-CC2E0D62F582}"/>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dirty="0">
                <a:solidFill>
                  <a:schemeClr val="bg1"/>
                </a:solidFill>
              </a:rPr>
              <a:t>Print Queue Setting Part C</a:t>
            </a:r>
          </a:p>
        </p:txBody>
      </p:sp>
      <p:sp>
        <p:nvSpPr>
          <p:cNvPr id="3" name="Content Placeholder 2">
            <a:extLst>
              <a:ext uri="{FF2B5EF4-FFF2-40B4-BE49-F238E27FC236}">
                <a16:creationId xmlns:a16="http://schemas.microsoft.com/office/drawing/2014/main" id="{6165B3CB-C384-4344-ACB4-4CA65F3DDF0B}"/>
              </a:ext>
            </a:extLst>
          </p:cNvPr>
          <p:cNvSpPr>
            <a:spLocks noGrp="1"/>
          </p:cNvSpPr>
          <p:nvPr>
            <p:ph idx="1"/>
          </p:nvPr>
        </p:nvSpPr>
        <p:spPr>
          <a:xfrm>
            <a:off x="412808" y="2485451"/>
            <a:ext cx="3895581" cy="3672140"/>
          </a:xfrm>
        </p:spPr>
        <p:txBody>
          <a:bodyPr>
            <a:normAutofit/>
          </a:bodyPr>
          <a:lstStyle/>
          <a:p>
            <a:pPr marL="102870" hangingPunct="0">
              <a:lnSpc>
                <a:spcPct val="95416"/>
              </a:lnSpc>
            </a:pPr>
            <a:r>
              <a:rPr lang="en-US" altLang="zh-CN" sz="1700" dirty="0">
                <a:solidFill>
                  <a:schemeClr val="bg1"/>
                </a:solidFill>
              </a:rPr>
              <a:t>This setting depends upon the number of printers that are licensed to the software.</a:t>
            </a:r>
          </a:p>
          <a:p>
            <a:pPr marL="102870" hangingPunct="0">
              <a:lnSpc>
                <a:spcPct val="95416"/>
              </a:lnSpc>
            </a:pPr>
            <a:r>
              <a:rPr lang="en-US" altLang="zh-CN" sz="1700" dirty="0">
                <a:solidFill>
                  <a:schemeClr val="bg1"/>
                </a:solidFill>
              </a:rPr>
              <a:t>Printing thread count controls the number of printers that can be fed with print data simultaneously.</a:t>
            </a:r>
          </a:p>
          <a:p>
            <a:pPr marL="102870" hangingPunct="0">
              <a:lnSpc>
                <a:spcPct val="95416"/>
              </a:lnSpc>
            </a:pPr>
            <a:r>
              <a:rPr lang="en-US" altLang="zh-CN" sz="1700" dirty="0">
                <a:solidFill>
                  <a:schemeClr val="bg1"/>
                </a:solidFill>
              </a:rPr>
              <a:t>Ripping thread count controls the number of Jobs that can be ripped simultaneously.</a:t>
            </a:r>
          </a:p>
          <a:p>
            <a:pPr marL="57150" hangingPunct="0">
              <a:lnSpc>
                <a:spcPct val="95416"/>
              </a:lnSpc>
            </a:pPr>
            <a:r>
              <a:rPr lang="en-US" altLang="zh-CN" sz="1700" dirty="0">
                <a:solidFill>
                  <a:schemeClr val="bg1"/>
                </a:solidFill>
              </a:rPr>
              <a:t>The  values  for  thread  counts  are  limited by the number of printer licensed. By default the license is 1 printer.</a:t>
            </a:r>
          </a:p>
          <a:p>
            <a:pPr marL="45720" hangingPunct="0">
              <a:lnSpc>
                <a:spcPct val="95416"/>
              </a:lnSpc>
            </a:pPr>
            <a:endParaRPr lang="en-US" altLang="zh-CN" sz="1800" dirty="0">
              <a:solidFill>
                <a:srgbClr val="000000"/>
              </a:solidFill>
              <a:latin typeface="Times New Roman"/>
              <a:ea typeface="Times New Roman"/>
            </a:endParaRPr>
          </a:p>
          <a:p>
            <a:pPr marL="45720" hangingPunct="0">
              <a:lnSpc>
                <a:spcPct val="95416"/>
              </a:lnSpc>
            </a:pPr>
            <a:endParaRPr lang="en-US" altLang="zh-CN" sz="1800" dirty="0">
              <a:solidFill>
                <a:srgbClr val="000000"/>
              </a:solidFill>
              <a:latin typeface="Times New Roman"/>
              <a:ea typeface="Times New Roman"/>
            </a:endParaRPr>
          </a:p>
          <a:p>
            <a:pPr marL="160020" hangingPunct="0">
              <a:lnSpc>
                <a:spcPct val="95416"/>
              </a:lnSpc>
            </a:pPr>
            <a:endParaRPr lang="en-US" altLang="zh-CN" sz="1700" dirty="0">
              <a:solidFill>
                <a:schemeClr val="bg1"/>
              </a:solidFill>
            </a:endParaRPr>
          </a:p>
          <a:p>
            <a:pPr marL="0">
              <a:lnSpc>
                <a:spcPct val="100000"/>
              </a:lnSpc>
            </a:pPr>
            <a:endParaRPr lang="en-US" altLang="zh-CN" sz="2000" spc="-50" dirty="0">
              <a:solidFill>
                <a:srgbClr val="000000"/>
              </a:solidFill>
              <a:latin typeface="Times New Roman"/>
              <a:ea typeface="Times New Roman"/>
            </a:endParaRPr>
          </a:p>
          <a:p>
            <a:pPr marL="0">
              <a:lnSpc>
                <a:spcPct val="100000"/>
              </a:lnSpc>
            </a:pPr>
            <a:endParaRPr lang="en-US" altLang="zh-CN" sz="2000" dirty="0">
              <a:solidFill>
                <a:srgbClr val="000000"/>
              </a:solidFill>
              <a:latin typeface="Times New Roman"/>
              <a:ea typeface="Times New Roman"/>
            </a:endParaRPr>
          </a:p>
          <a:p>
            <a:endParaRPr lang="en-US" sz="2000" dirty="0">
              <a:solidFill>
                <a:schemeClr val="bg1"/>
              </a:solidFill>
            </a:endParaRPr>
          </a:p>
        </p:txBody>
      </p:sp>
      <p:pic>
        <p:nvPicPr>
          <p:cNvPr id="10" name="Picture 52">
            <a:extLst>
              <a:ext uri="{FF2B5EF4-FFF2-40B4-BE49-F238E27FC236}">
                <a16:creationId xmlns:a16="http://schemas.microsoft.com/office/drawing/2014/main" id="{0D553425-74A3-442C-AA0D-57DC29E69DF3}"/>
              </a:ext>
            </a:extLst>
          </p:cNvPr>
          <p:cNvPicPr>
            <a:picLocks noChangeAspect="1"/>
          </p:cNvPicPr>
          <p:nvPr/>
        </p:nvPicPr>
        <p:blipFill>
          <a:blip r:embed="rId2"/>
          <a:stretch>
            <a:fillRect/>
          </a:stretch>
        </p:blipFill>
        <p:spPr>
          <a:xfrm>
            <a:off x="6436016" y="2886745"/>
            <a:ext cx="4511040" cy="1874520"/>
          </a:xfrm>
          <a:prstGeom prst="rect">
            <a:avLst/>
          </a:prstGeom>
        </p:spPr>
      </p:pic>
    </p:spTree>
    <p:extLst>
      <p:ext uri="{BB962C8B-B14F-4D97-AF65-F5344CB8AC3E}">
        <p14:creationId xmlns:p14="http://schemas.microsoft.com/office/powerpoint/2010/main" val="2118301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0D19CFD-1132-44C0-9F45-92982F986ABB}"/>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a:solidFill>
                  <a:srgbClr val="FFFFFF"/>
                </a:solidFill>
                <a:latin typeface="+mj-lt"/>
                <a:ea typeface="+mj-ea"/>
                <a:cs typeface="+mj-cs"/>
              </a:rPr>
              <a:t>What’s Included </a:t>
            </a:r>
          </a:p>
        </p:txBody>
      </p:sp>
      <p:cxnSp>
        <p:nvCxnSpPr>
          <p:cNvPr id="8"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descr="A close up of a device&#10;&#10;Description automatically generated">
            <a:extLst>
              <a:ext uri="{FF2B5EF4-FFF2-40B4-BE49-F238E27FC236}">
                <a16:creationId xmlns:a16="http://schemas.microsoft.com/office/drawing/2014/main" id="{7CA58241-5879-4818-B15F-0381D14ABC6A}"/>
              </a:ext>
            </a:extLst>
          </p:cNvPr>
          <p:cNvPicPr>
            <a:picLocks noChangeAspect="1"/>
          </p:cNvPicPr>
          <p:nvPr/>
        </p:nvPicPr>
        <p:blipFill rotWithShape="1">
          <a:blip r:embed="rId2">
            <a:extLst>
              <a:ext uri="{28A0092B-C50C-407E-A947-70E740481C1C}">
                <a14:useLocalDpi xmlns:a14="http://schemas.microsoft.com/office/drawing/2010/main" val="0"/>
              </a:ext>
            </a:extLst>
          </a:blip>
          <a:srcRect l="14082" r="33143"/>
          <a:stretch/>
        </p:blipFill>
        <p:spPr>
          <a:xfrm>
            <a:off x="966673" y="2516877"/>
            <a:ext cx="6007003" cy="3997637"/>
          </a:xfrm>
          <a:prstGeom prst="rect">
            <a:avLst/>
          </a:prstGeom>
        </p:spPr>
      </p:pic>
      <p:cxnSp>
        <p:nvCxnSpPr>
          <p:cNvPr id="9" name="Straight Connector 8">
            <a:extLst>
              <a:ext uri="{FF2B5EF4-FFF2-40B4-BE49-F238E27FC236}">
                <a16:creationId xmlns:a16="http://schemas.microsoft.com/office/drawing/2014/main" id="{2483747E-087A-4D9A-B9D8-37C122864EE4}"/>
              </a:ext>
            </a:extLst>
          </p:cNvPr>
          <p:cNvCxnSpPr/>
          <p:nvPr/>
        </p:nvCxnSpPr>
        <p:spPr>
          <a:xfrm flipV="1">
            <a:off x="5827923" y="3712684"/>
            <a:ext cx="1961002" cy="88135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B7A034B-25C3-4093-AE36-174DD25BC355}"/>
              </a:ext>
            </a:extLst>
          </p:cNvPr>
          <p:cNvCxnSpPr>
            <a:cxnSpLocks/>
          </p:cNvCxnSpPr>
          <p:nvPr/>
        </p:nvCxnSpPr>
        <p:spPr>
          <a:xfrm flipV="1">
            <a:off x="5803640" y="4923169"/>
            <a:ext cx="2127380" cy="76565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2AB6F5B-898B-4EDC-9EF9-745A0BB35C96}"/>
              </a:ext>
            </a:extLst>
          </p:cNvPr>
          <p:cNvSpPr txBox="1"/>
          <p:nvPr/>
        </p:nvSpPr>
        <p:spPr>
          <a:xfrm>
            <a:off x="7788925" y="3490257"/>
            <a:ext cx="3197414" cy="369332"/>
          </a:xfrm>
          <a:prstGeom prst="rect">
            <a:avLst/>
          </a:prstGeom>
          <a:noFill/>
        </p:spPr>
        <p:txBody>
          <a:bodyPr wrap="none" rtlCol="0">
            <a:spAutoFit/>
          </a:bodyPr>
          <a:lstStyle/>
          <a:p>
            <a:r>
              <a:rPr lang="en-US" dirty="0"/>
              <a:t>Software Installation Flash Drive</a:t>
            </a:r>
          </a:p>
        </p:txBody>
      </p:sp>
      <p:sp>
        <p:nvSpPr>
          <p:cNvPr id="16" name="TextBox 15">
            <a:extLst>
              <a:ext uri="{FF2B5EF4-FFF2-40B4-BE49-F238E27FC236}">
                <a16:creationId xmlns:a16="http://schemas.microsoft.com/office/drawing/2014/main" id="{CAED4DF4-7C6B-4329-96DE-AE5ED0D2E22D}"/>
              </a:ext>
            </a:extLst>
          </p:cNvPr>
          <p:cNvSpPr txBox="1"/>
          <p:nvPr/>
        </p:nvSpPr>
        <p:spPr>
          <a:xfrm>
            <a:off x="7931020" y="4763038"/>
            <a:ext cx="3154347" cy="646331"/>
          </a:xfrm>
          <a:prstGeom prst="rect">
            <a:avLst/>
          </a:prstGeom>
          <a:noFill/>
        </p:spPr>
        <p:txBody>
          <a:bodyPr wrap="square" rtlCol="0">
            <a:spAutoFit/>
          </a:bodyPr>
          <a:lstStyle/>
          <a:p>
            <a:r>
              <a:rPr lang="en-US" dirty="0"/>
              <a:t>Security Dongle: Required to be plugged into PC to use software</a:t>
            </a:r>
          </a:p>
        </p:txBody>
      </p:sp>
    </p:spTree>
    <p:extLst>
      <p:ext uri="{BB962C8B-B14F-4D97-AF65-F5344CB8AC3E}">
        <p14:creationId xmlns:p14="http://schemas.microsoft.com/office/powerpoint/2010/main" val="309586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6600A21-26BA-4BA3-AABF-CC2E0D62F582}"/>
              </a:ext>
            </a:extLst>
          </p:cNvPr>
          <p:cNvSpPr>
            <a:spLocks noGrp="1"/>
          </p:cNvSpPr>
          <p:nvPr>
            <p:ph type="title"/>
          </p:nvPr>
        </p:nvSpPr>
        <p:spPr>
          <a:xfrm>
            <a:off x="863029" y="1012004"/>
            <a:ext cx="3416158" cy="4795408"/>
          </a:xfrm>
        </p:spPr>
        <p:txBody>
          <a:bodyPr>
            <a:normAutofit/>
          </a:bodyPr>
          <a:lstStyle/>
          <a:p>
            <a:r>
              <a:rPr lang="en-US">
                <a:solidFill>
                  <a:srgbClr val="FFFFFF"/>
                </a:solidFill>
              </a:rPr>
              <a:t>Setting up the software for the first time</a:t>
            </a:r>
          </a:p>
        </p:txBody>
      </p:sp>
      <p:graphicFrame>
        <p:nvGraphicFramePr>
          <p:cNvPr id="12" name="Content Placeholder 2">
            <a:extLst>
              <a:ext uri="{FF2B5EF4-FFF2-40B4-BE49-F238E27FC236}">
                <a16:creationId xmlns:a16="http://schemas.microsoft.com/office/drawing/2014/main" id="{8983B03A-FD9F-462E-8966-3821994C3328}"/>
              </a:ext>
            </a:extLst>
          </p:cNvPr>
          <p:cNvGraphicFramePr>
            <a:graphicFrameLocks noGrp="1"/>
          </p:cNvGraphicFramePr>
          <p:nvPr>
            <p:ph idx="1"/>
            <p:extLst>
              <p:ext uri="{D42A27DB-BD31-4B8C-83A1-F6EECF244321}">
                <p14:modId xmlns:p14="http://schemas.microsoft.com/office/powerpoint/2010/main" val="257748236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12">
            <a:extLst>
              <a:ext uri="{FF2B5EF4-FFF2-40B4-BE49-F238E27FC236}">
                <a16:creationId xmlns:a16="http://schemas.microsoft.com/office/drawing/2014/main" id="{62F5CD42-0131-4863-BE95-7580D9E10D5C}"/>
              </a:ext>
            </a:extLst>
          </p:cNvPr>
          <p:cNvPicPr>
            <a:picLocks noChangeAspect="1"/>
          </p:cNvPicPr>
          <p:nvPr/>
        </p:nvPicPr>
        <p:blipFill>
          <a:blip r:embed="rId7"/>
          <a:stretch>
            <a:fillRect/>
          </a:stretch>
        </p:blipFill>
        <p:spPr>
          <a:xfrm>
            <a:off x="7324025" y="1583422"/>
            <a:ext cx="1590675" cy="381000"/>
          </a:xfrm>
          <a:prstGeom prst="rect">
            <a:avLst/>
          </a:prstGeom>
        </p:spPr>
      </p:pic>
      <p:pic>
        <p:nvPicPr>
          <p:cNvPr id="15" name="Picture 14">
            <a:extLst>
              <a:ext uri="{FF2B5EF4-FFF2-40B4-BE49-F238E27FC236}">
                <a16:creationId xmlns:a16="http://schemas.microsoft.com/office/drawing/2014/main" id="{4CDAB601-DC37-4DF9-A163-0829DD712E48}"/>
              </a:ext>
            </a:extLst>
          </p:cNvPr>
          <p:cNvPicPr>
            <a:picLocks noChangeAspect="1"/>
          </p:cNvPicPr>
          <p:nvPr/>
        </p:nvPicPr>
        <p:blipFill>
          <a:blip r:embed="rId8"/>
          <a:stretch>
            <a:fillRect/>
          </a:stretch>
        </p:blipFill>
        <p:spPr>
          <a:xfrm>
            <a:off x="7909813" y="3652051"/>
            <a:ext cx="2009775" cy="409575"/>
          </a:xfrm>
          <a:prstGeom prst="rect">
            <a:avLst/>
          </a:prstGeom>
        </p:spPr>
      </p:pic>
      <p:pic>
        <p:nvPicPr>
          <p:cNvPr id="17" name="Picture 16">
            <a:extLst>
              <a:ext uri="{FF2B5EF4-FFF2-40B4-BE49-F238E27FC236}">
                <a16:creationId xmlns:a16="http://schemas.microsoft.com/office/drawing/2014/main" id="{5D5D267D-36CE-4A5C-84EC-5E3689B73074}"/>
              </a:ext>
            </a:extLst>
          </p:cNvPr>
          <p:cNvPicPr>
            <a:picLocks noChangeAspect="1"/>
          </p:cNvPicPr>
          <p:nvPr/>
        </p:nvPicPr>
        <p:blipFill>
          <a:blip r:embed="rId9"/>
          <a:stretch>
            <a:fillRect/>
          </a:stretch>
        </p:blipFill>
        <p:spPr>
          <a:xfrm>
            <a:off x="9020174" y="1583421"/>
            <a:ext cx="2095495" cy="380999"/>
          </a:xfrm>
          <a:prstGeom prst="rect">
            <a:avLst/>
          </a:prstGeom>
        </p:spPr>
      </p:pic>
    </p:spTree>
    <p:extLst>
      <p:ext uri="{BB962C8B-B14F-4D97-AF65-F5344CB8AC3E}">
        <p14:creationId xmlns:p14="http://schemas.microsoft.com/office/powerpoint/2010/main" val="3414884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AC9015F-59AD-4E80-9448-37FC4D9419EC}"/>
              </a:ext>
            </a:extLst>
          </p:cNvPr>
          <p:cNvSpPr/>
          <p:nvPr/>
        </p:nvSpPr>
        <p:spPr>
          <a:xfrm>
            <a:off x="2667748" y="207180"/>
            <a:ext cx="5990477" cy="924627"/>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2">
            <a:schemeClr val="bg1">
              <a:lumMod val="95000"/>
              <a:hueOff val="0"/>
              <a:satOff val="0"/>
              <a:lumOff val="0"/>
              <a:alphaOff val="0"/>
            </a:schemeClr>
          </a:effectRef>
          <a:fontRef idx="minor">
            <a:schemeClr val="dk1">
              <a:hueOff val="0"/>
              <a:satOff val="0"/>
              <a:lumOff val="0"/>
              <a:alphaOff val="0"/>
            </a:schemeClr>
          </a:fontRef>
        </p:style>
      </p:sp>
      <p:grpSp>
        <p:nvGrpSpPr>
          <p:cNvPr id="5" name="Group 4">
            <a:extLst>
              <a:ext uri="{FF2B5EF4-FFF2-40B4-BE49-F238E27FC236}">
                <a16:creationId xmlns:a16="http://schemas.microsoft.com/office/drawing/2014/main" id="{C1EEAF7F-B872-40BF-81E3-0E71A016A986}"/>
              </a:ext>
            </a:extLst>
          </p:cNvPr>
          <p:cNvGrpSpPr/>
          <p:nvPr/>
        </p:nvGrpSpPr>
        <p:grpSpPr>
          <a:xfrm>
            <a:off x="4609464" y="207180"/>
            <a:ext cx="4048761" cy="678645"/>
            <a:chOff x="1941716" y="718"/>
            <a:chExt cx="4571887" cy="1681139"/>
          </a:xfrm>
        </p:grpSpPr>
        <p:sp>
          <p:nvSpPr>
            <p:cNvPr id="6" name="Rectangle 5">
              <a:extLst>
                <a:ext uri="{FF2B5EF4-FFF2-40B4-BE49-F238E27FC236}">
                  <a16:creationId xmlns:a16="http://schemas.microsoft.com/office/drawing/2014/main" id="{32D66806-4BE6-417A-9649-67C134D5374D}"/>
                </a:ext>
              </a:extLst>
            </p:cNvPr>
            <p:cNvSpPr/>
            <p:nvPr/>
          </p:nvSpPr>
          <p:spPr>
            <a:xfrm>
              <a:off x="1941716" y="718"/>
              <a:ext cx="4571887" cy="16811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TextBox 6">
              <a:extLst>
                <a:ext uri="{FF2B5EF4-FFF2-40B4-BE49-F238E27FC236}">
                  <a16:creationId xmlns:a16="http://schemas.microsoft.com/office/drawing/2014/main" id="{377FF1D6-185D-4B20-896E-BA6BD9D5568E}"/>
                </a:ext>
              </a:extLst>
            </p:cNvPr>
            <p:cNvSpPr txBox="1"/>
            <p:nvPr/>
          </p:nvSpPr>
          <p:spPr>
            <a:xfrm>
              <a:off x="1941716" y="718"/>
              <a:ext cx="4571887" cy="168113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a:t>Printer and supplies related.</a:t>
              </a:r>
            </a:p>
          </p:txBody>
        </p:sp>
      </p:grpSp>
      <p:sp>
        <p:nvSpPr>
          <p:cNvPr id="8" name="Rectangle 7" descr="Printer">
            <a:extLst>
              <a:ext uri="{FF2B5EF4-FFF2-40B4-BE49-F238E27FC236}">
                <a16:creationId xmlns:a16="http://schemas.microsoft.com/office/drawing/2014/main" id="{BE17AB98-5617-411A-8D0B-9597ADD09715}"/>
              </a:ext>
            </a:extLst>
          </p:cNvPr>
          <p:cNvSpPr/>
          <p:nvPr/>
        </p:nvSpPr>
        <p:spPr>
          <a:xfrm>
            <a:off x="3004843" y="207180"/>
            <a:ext cx="924626" cy="924626"/>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0">
            <a:scrgbClr r="0" g="0" b="0"/>
          </a:lnRef>
          <a:fillRef idx="3">
            <a:scrgbClr r="0" g="0" b="0"/>
          </a:fillRef>
          <a:effectRef idx="2">
            <a:schemeClr val="accent2">
              <a:hueOff val="0"/>
              <a:satOff val="0"/>
              <a:lumOff val="0"/>
              <a:alphaOff val="0"/>
            </a:schemeClr>
          </a:effectRef>
          <a:fontRef idx="minor">
            <a:schemeClr val="lt1"/>
          </a:fontRef>
        </p:style>
      </p:sp>
      <p:pic>
        <p:nvPicPr>
          <p:cNvPr id="10" name="Picture 9">
            <a:extLst>
              <a:ext uri="{FF2B5EF4-FFF2-40B4-BE49-F238E27FC236}">
                <a16:creationId xmlns:a16="http://schemas.microsoft.com/office/drawing/2014/main" id="{5D17F772-DB2D-47AF-8680-00B05C472658}"/>
              </a:ext>
            </a:extLst>
          </p:cNvPr>
          <p:cNvPicPr>
            <a:picLocks noChangeAspect="1"/>
          </p:cNvPicPr>
          <p:nvPr/>
        </p:nvPicPr>
        <p:blipFill>
          <a:blip r:embed="rId4"/>
          <a:stretch>
            <a:fillRect/>
          </a:stretch>
        </p:blipFill>
        <p:spPr>
          <a:xfrm>
            <a:off x="5662986" y="748546"/>
            <a:ext cx="1590675" cy="381000"/>
          </a:xfrm>
          <a:prstGeom prst="rect">
            <a:avLst/>
          </a:prstGeom>
        </p:spPr>
      </p:pic>
      <p:pic>
        <p:nvPicPr>
          <p:cNvPr id="11" name="Picture 10">
            <a:extLst>
              <a:ext uri="{FF2B5EF4-FFF2-40B4-BE49-F238E27FC236}">
                <a16:creationId xmlns:a16="http://schemas.microsoft.com/office/drawing/2014/main" id="{12A0D074-82F5-4757-A4AB-839D91C05750}"/>
              </a:ext>
            </a:extLst>
          </p:cNvPr>
          <p:cNvPicPr>
            <a:picLocks noChangeAspect="1"/>
          </p:cNvPicPr>
          <p:nvPr/>
        </p:nvPicPr>
        <p:blipFill>
          <a:blip r:embed="rId5"/>
          <a:stretch>
            <a:fillRect/>
          </a:stretch>
        </p:blipFill>
        <p:spPr>
          <a:xfrm>
            <a:off x="2933699" y="1352550"/>
            <a:ext cx="5943600" cy="5181600"/>
          </a:xfrm>
          <a:prstGeom prst="rect">
            <a:avLst/>
          </a:prstGeom>
        </p:spPr>
      </p:pic>
    </p:spTree>
    <p:extLst>
      <p:ext uri="{BB962C8B-B14F-4D97-AF65-F5344CB8AC3E}">
        <p14:creationId xmlns:p14="http://schemas.microsoft.com/office/powerpoint/2010/main" val="21134370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600A21-26BA-4BA3-AABF-CC2E0D62F582}"/>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dirty="0">
                <a:solidFill>
                  <a:schemeClr val="bg1"/>
                </a:solidFill>
              </a:rPr>
              <a:t>Printing Preferences</a:t>
            </a:r>
          </a:p>
        </p:txBody>
      </p:sp>
      <p:sp>
        <p:nvSpPr>
          <p:cNvPr id="3" name="Content Placeholder 2">
            <a:extLst>
              <a:ext uri="{FF2B5EF4-FFF2-40B4-BE49-F238E27FC236}">
                <a16:creationId xmlns:a16="http://schemas.microsoft.com/office/drawing/2014/main" id="{6165B3CB-C384-4344-ACB4-4CA65F3DDF0B}"/>
              </a:ext>
            </a:extLst>
          </p:cNvPr>
          <p:cNvSpPr>
            <a:spLocks noGrp="1"/>
          </p:cNvSpPr>
          <p:nvPr>
            <p:ph idx="1"/>
          </p:nvPr>
        </p:nvSpPr>
        <p:spPr>
          <a:xfrm>
            <a:off x="105356" y="2452499"/>
            <a:ext cx="4440195" cy="4038918"/>
          </a:xfrm>
        </p:spPr>
        <p:txBody>
          <a:bodyPr>
            <a:normAutofit fontScale="77500" lnSpcReduction="20000"/>
          </a:bodyPr>
          <a:lstStyle/>
          <a:p>
            <a:pPr indent="-457200" hangingPunct="0">
              <a:lnSpc>
                <a:spcPct val="95416"/>
              </a:lnSpc>
              <a:buFont typeface="+mj-lt"/>
              <a:buAutoNum type="alphaUcPeriod"/>
            </a:pPr>
            <a:r>
              <a:rPr lang="en-US" altLang="zh-CN" sz="2400" dirty="0">
                <a:solidFill>
                  <a:schemeClr val="bg1"/>
                </a:solidFill>
              </a:rPr>
              <a:t>Define the default measurement unit  to  be  used in the software when a new  document  is opened.  If  the “Use application wide same unit” is checked then all dialogs and objects in the application display measurements in the same unit. You can change the unit anywhere in the application also and that will also get reflected every where.</a:t>
            </a:r>
          </a:p>
          <a:p>
            <a:pPr indent="-457200" hangingPunct="0">
              <a:lnSpc>
                <a:spcPct val="95416"/>
              </a:lnSpc>
              <a:buFont typeface="+mj-lt"/>
              <a:buAutoNum type="alphaUcPeriod"/>
            </a:pPr>
            <a:r>
              <a:rPr lang="en-US" altLang="zh-CN" sz="2400" dirty="0">
                <a:solidFill>
                  <a:schemeClr val="bg1"/>
                </a:solidFill>
              </a:rPr>
              <a:t>Default print options to be associated with the image when there exists no previous settings for it.</a:t>
            </a:r>
          </a:p>
          <a:p>
            <a:pPr indent="-457200" hangingPunct="0">
              <a:lnSpc>
                <a:spcPct val="95416"/>
              </a:lnSpc>
              <a:buFont typeface="+mj-lt"/>
              <a:buAutoNum type="alphaUcPeriod"/>
            </a:pPr>
            <a:r>
              <a:rPr lang="en-US" altLang="zh-CN" sz="2400" dirty="0">
                <a:solidFill>
                  <a:schemeClr val="bg1"/>
                </a:solidFill>
              </a:rPr>
              <a:t>Check this option to align the origin of the print area to the top center instead of the top left. The changes are visible on the ruler in the layout and the print preview.</a:t>
            </a:r>
          </a:p>
          <a:p>
            <a:pPr marL="45720" hangingPunct="0">
              <a:lnSpc>
                <a:spcPct val="95416"/>
              </a:lnSpc>
            </a:pPr>
            <a:endParaRPr lang="en-US" altLang="zh-CN" sz="1800" dirty="0">
              <a:solidFill>
                <a:srgbClr val="000000"/>
              </a:solidFill>
              <a:latin typeface="Times New Roman"/>
              <a:ea typeface="Times New Roman"/>
            </a:endParaRPr>
          </a:p>
          <a:p>
            <a:pPr marL="45720" hangingPunct="0">
              <a:lnSpc>
                <a:spcPct val="95416"/>
              </a:lnSpc>
            </a:pPr>
            <a:endParaRPr lang="en-US" altLang="zh-CN" sz="1800" dirty="0">
              <a:solidFill>
                <a:srgbClr val="000000"/>
              </a:solidFill>
              <a:latin typeface="Times New Roman"/>
              <a:ea typeface="Times New Roman"/>
            </a:endParaRPr>
          </a:p>
          <a:p>
            <a:pPr marL="160020" hangingPunct="0">
              <a:lnSpc>
                <a:spcPct val="95416"/>
              </a:lnSpc>
            </a:pPr>
            <a:endParaRPr lang="en-US" altLang="zh-CN" sz="1700" dirty="0">
              <a:solidFill>
                <a:schemeClr val="bg1"/>
              </a:solidFill>
            </a:endParaRPr>
          </a:p>
          <a:p>
            <a:pPr marL="0">
              <a:lnSpc>
                <a:spcPct val="100000"/>
              </a:lnSpc>
            </a:pPr>
            <a:endParaRPr lang="en-US" altLang="zh-CN" sz="2000" spc="-50" dirty="0">
              <a:solidFill>
                <a:srgbClr val="000000"/>
              </a:solidFill>
              <a:latin typeface="Times New Roman"/>
              <a:ea typeface="Times New Roman"/>
            </a:endParaRPr>
          </a:p>
          <a:p>
            <a:pPr marL="0">
              <a:lnSpc>
                <a:spcPct val="100000"/>
              </a:lnSpc>
            </a:pPr>
            <a:endParaRPr lang="en-US" altLang="zh-CN" sz="2000" dirty="0">
              <a:solidFill>
                <a:srgbClr val="000000"/>
              </a:solidFill>
              <a:latin typeface="Times New Roman"/>
              <a:ea typeface="Times New Roman"/>
            </a:endParaRPr>
          </a:p>
          <a:p>
            <a:endParaRPr lang="en-US" sz="2000" dirty="0">
              <a:solidFill>
                <a:schemeClr val="bg1"/>
              </a:solidFill>
            </a:endParaRPr>
          </a:p>
        </p:txBody>
      </p:sp>
      <p:pic>
        <p:nvPicPr>
          <p:cNvPr id="6" name="Picture 92">
            <a:extLst>
              <a:ext uri="{FF2B5EF4-FFF2-40B4-BE49-F238E27FC236}">
                <a16:creationId xmlns:a16="http://schemas.microsoft.com/office/drawing/2014/main" id="{0F2745FA-6E9E-4383-85AC-BAFF2B64E1F3}"/>
              </a:ext>
            </a:extLst>
          </p:cNvPr>
          <p:cNvPicPr>
            <a:picLocks noChangeAspect="1"/>
          </p:cNvPicPr>
          <p:nvPr/>
        </p:nvPicPr>
        <p:blipFill>
          <a:blip r:embed="rId2"/>
          <a:stretch>
            <a:fillRect/>
          </a:stretch>
        </p:blipFill>
        <p:spPr>
          <a:xfrm>
            <a:off x="6494710" y="1788846"/>
            <a:ext cx="3230880" cy="4206240"/>
          </a:xfrm>
          <a:prstGeom prst="rect">
            <a:avLst/>
          </a:prstGeom>
        </p:spPr>
      </p:pic>
      <p:sp>
        <p:nvSpPr>
          <p:cNvPr id="8" name="TextBox 93">
            <a:extLst>
              <a:ext uri="{FF2B5EF4-FFF2-40B4-BE49-F238E27FC236}">
                <a16:creationId xmlns:a16="http://schemas.microsoft.com/office/drawing/2014/main" id="{F02EC0EE-55A3-46D3-9AE0-75F790E86A92}"/>
              </a:ext>
            </a:extLst>
          </p:cNvPr>
          <p:cNvSpPr txBox="1"/>
          <p:nvPr/>
        </p:nvSpPr>
        <p:spPr>
          <a:xfrm>
            <a:off x="9653708" y="2074501"/>
            <a:ext cx="186266" cy="1957102"/>
          </a:xfrm>
          <a:prstGeom prst="rect">
            <a:avLst/>
          </a:prstGeom>
          <a:noFill/>
        </p:spPr>
        <p:txBody>
          <a:bodyPr wrap="square" lIns="0" tIns="0" rIns="0" bIns="0" rtlCol="0">
            <a:spAutoFit/>
          </a:bodyPr>
          <a:lstStyle/>
          <a:p>
            <a:pPr marL="0" indent="35306">
              <a:lnSpc>
                <a:spcPct val="100000"/>
              </a:lnSpc>
            </a:pPr>
            <a:r>
              <a:rPr lang="en-US" altLang="zh-CN" sz="1800" spc="-225" dirty="0">
                <a:solidFill>
                  <a:srgbClr val="BF0000"/>
                </a:solidFill>
                <a:latin typeface="Times New Roman"/>
                <a:ea typeface="Times New Roman"/>
              </a:rPr>
              <a:t>A</a:t>
            </a:r>
          </a:p>
          <a:p>
            <a:pPr>
              <a:lnSpc>
                <a:spcPts val="1000"/>
              </a:lnSpc>
            </a:pPr>
            <a:endParaRPr lang="en-US" dirty="0"/>
          </a:p>
          <a:p>
            <a:pPr>
              <a:lnSpc>
                <a:spcPts val="1000"/>
              </a:lnSpc>
            </a:pPr>
            <a:endParaRPr lang="en-US" dirty="0"/>
          </a:p>
          <a:p>
            <a:pPr>
              <a:lnSpc>
                <a:spcPts val="1000"/>
              </a:lnSpc>
            </a:pPr>
            <a:endParaRPr lang="en-US" dirty="0"/>
          </a:p>
          <a:p>
            <a:pPr>
              <a:lnSpc>
                <a:spcPts val="1614"/>
              </a:lnSpc>
            </a:pPr>
            <a:endParaRPr lang="en-US" dirty="0"/>
          </a:p>
          <a:p>
            <a:pPr marL="0">
              <a:lnSpc>
                <a:spcPct val="100000"/>
              </a:lnSpc>
            </a:pPr>
            <a:r>
              <a:rPr lang="en-US" altLang="zh-CN" sz="1800" spc="-314" dirty="0">
                <a:solidFill>
                  <a:srgbClr val="BF0000"/>
                </a:solidFill>
                <a:latin typeface="Times New Roman"/>
                <a:ea typeface="Times New Roman"/>
              </a:rPr>
              <a:t>B</a:t>
            </a:r>
          </a:p>
          <a:p>
            <a:pPr>
              <a:lnSpc>
                <a:spcPts val="1000"/>
              </a:lnSpc>
            </a:pPr>
            <a:endParaRPr lang="en-US" dirty="0"/>
          </a:p>
          <a:p>
            <a:pPr>
              <a:lnSpc>
                <a:spcPts val="1000"/>
              </a:lnSpc>
            </a:pPr>
            <a:endParaRPr lang="en-US" dirty="0"/>
          </a:p>
          <a:p>
            <a:pPr>
              <a:lnSpc>
                <a:spcPts val="1000"/>
              </a:lnSpc>
            </a:pPr>
            <a:endParaRPr lang="en-US" dirty="0"/>
          </a:p>
          <a:p>
            <a:pPr>
              <a:lnSpc>
                <a:spcPts val="1310"/>
              </a:lnSpc>
            </a:pPr>
            <a:endParaRPr lang="en-US" dirty="0"/>
          </a:p>
          <a:p>
            <a:pPr marL="0" indent="35306">
              <a:lnSpc>
                <a:spcPct val="100000"/>
              </a:lnSpc>
            </a:pPr>
            <a:r>
              <a:rPr lang="en-US" altLang="zh-CN" sz="1800" spc="-125" dirty="0">
                <a:solidFill>
                  <a:srgbClr val="BF0000"/>
                </a:solidFill>
                <a:latin typeface="Times New Roman"/>
                <a:ea typeface="Times New Roman"/>
              </a:rPr>
              <a:t>C</a:t>
            </a:r>
          </a:p>
        </p:txBody>
      </p:sp>
    </p:spTree>
    <p:extLst>
      <p:ext uri="{BB962C8B-B14F-4D97-AF65-F5344CB8AC3E}">
        <p14:creationId xmlns:p14="http://schemas.microsoft.com/office/powerpoint/2010/main" val="1963973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922F2FF5-1D24-4830-8C63-9F24826FE58B}"/>
              </a:ext>
            </a:extLst>
          </p:cNvPr>
          <p:cNvSpPr/>
          <p:nvPr/>
        </p:nvSpPr>
        <p:spPr>
          <a:xfrm>
            <a:off x="2667748" y="207180"/>
            <a:ext cx="5990477" cy="924627"/>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2">
            <a:schemeClr val="bg1">
              <a:lumMod val="95000"/>
              <a:hueOff val="0"/>
              <a:satOff val="0"/>
              <a:lumOff val="0"/>
              <a:alphaOff val="0"/>
            </a:schemeClr>
          </a:effectRef>
          <a:fontRef idx="minor">
            <a:schemeClr val="dk1">
              <a:hueOff val="0"/>
              <a:satOff val="0"/>
              <a:lumOff val="0"/>
              <a:alphaOff val="0"/>
            </a:schemeClr>
          </a:fontRef>
        </p:style>
      </p:sp>
      <p:grpSp>
        <p:nvGrpSpPr>
          <p:cNvPr id="9" name="Group 8">
            <a:extLst>
              <a:ext uri="{FF2B5EF4-FFF2-40B4-BE49-F238E27FC236}">
                <a16:creationId xmlns:a16="http://schemas.microsoft.com/office/drawing/2014/main" id="{3FDEC52A-DFA6-4566-A609-F7E84C7EEF56}"/>
              </a:ext>
            </a:extLst>
          </p:cNvPr>
          <p:cNvGrpSpPr/>
          <p:nvPr/>
        </p:nvGrpSpPr>
        <p:grpSpPr>
          <a:xfrm>
            <a:off x="4609464" y="207180"/>
            <a:ext cx="4048761" cy="678645"/>
            <a:chOff x="1941716" y="718"/>
            <a:chExt cx="4571887" cy="1681139"/>
          </a:xfrm>
        </p:grpSpPr>
        <p:sp>
          <p:nvSpPr>
            <p:cNvPr id="10" name="Rectangle 9">
              <a:extLst>
                <a:ext uri="{FF2B5EF4-FFF2-40B4-BE49-F238E27FC236}">
                  <a16:creationId xmlns:a16="http://schemas.microsoft.com/office/drawing/2014/main" id="{F48AE84B-6716-44C1-B961-541AB63CE1DD}"/>
                </a:ext>
              </a:extLst>
            </p:cNvPr>
            <p:cNvSpPr/>
            <p:nvPr/>
          </p:nvSpPr>
          <p:spPr>
            <a:xfrm>
              <a:off x="1941716" y="718"/>
              <a:ext cx="4571887" cy="16811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TextBox 10">
              <a:extLst>
                <a:ext uri="{FF2B5EF4-FFF2-40B4-BE49-F238E27FC236}">
                  <a16:creationId xmlns:a16="http://schemas.microsoft.com/office/drawing/2014/main" id="{95E548C5-47FF-45E4-AFA5-27B99B2ABDC6}"/>
                </a:ext>
              </a:extLst>
            </p:cNvPr>
            <p:cNvSpPr txBox="1"/>
            <p:nvPr/>
          </p:nvSpPr>
          <p:spPr>
            <a:xfrm>
              <a:off x="1941716" y="718"/>
              <a:ext cx="4571887" cy="168113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a:t>Printer and supplies related.</a:t>
              </a:r>
            </a:p>
          </p:txBody>
        </p:sp>
      </p:grpSp>
      <p:sp>
        <p:nvSpPr>
          <p:cNvPr id="12" name="Rectangle 11" descr="Printer">
            <a:extLst>
              <a:ext uri="{FF2B5EF4-FFF2-40B4-BE49-F238E27FC236}">
                <a16:creationId xmlns:a16="http://schemas.microsoft.com/office/drawing/2014/main" id="{C242EA15-1F5B-4A9C-B195-E36995CFCFFF}"/>
              </a:ext>
            </a:extLst>
          </p:cNvPr>
          <p:cNvSpPr/>
          <p:nvPr/>
        </p:nvSpPr>
        <p:spPr>
          <a:xfrm>
            <a:off x="3004843" y="207180"/>
            <a:ext cx="924626" cy="924626"/>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0">
            <a:scrgbClr r="0" g="0" b="0"/>
          </a:lnRef>
          <a:fillRef idx="3">
            <a:scrgbClr r="0" g="0" b="0"/>
          </a:fillRef>
          <a:effectRef idx="2">
            <a:schemeClr val="accent2">
              <a:hueOff val="0"/>
              <a:satOff val="0"/>
              <a:lumOff val="0"/>
              <a:alphaOff val="0"/>
            </a:schemeClr>
          </a:effectRef>
          <a:fontRef idx="minor">
            <a:schemeClr val="lt1"/>
          </a:fontRef>
        </p:style>
      </p:sp>
      <p:pic>
        <p:nvPicPr>
          <p:cNvPr id="14" name="Picture 13">
            <a:extLst>
              <a:ext uri="{FF2B5EF4-FFF2-40B4-BE49-F238E27FC236}">
                <a16:creationId xmlns:a16="http://schemas.microsoft.com/office/drawing/2014/main" id="{A681CCD6-D493-48B7-8E29-D9EA5CDAEE8F}"/>
              </a:ext>
            </a:extLst>
          </p:cNvPr>
          <p:cNvPicPr>
            <a:picLocks noChangeAspect="1"/>
          </p:cNvPicPr>
          <p:nvPr/>
        </p:nvPicPr>
        <p:blipFill>
          <a:blip r:embed="rId4"/>
          <a:stretch>
            <a:fillRect/>
          </a:stretch>
        </p:blipFill>
        <p:spPr>
          <a:xfrm>
            <a:off x="5412908" y="750807"/>
            <a:ext cx="2095495" cy="380999"/>
          </a:xfrm>
          <a:prstGeom prst="rect">
            <a:avLst/>
          </a:prstGeom>
        </p:spPr>
      </p:pic>
      <p:pic>
        <p:nvPicPr>
          <p:cNvPr id="18" name="Picture 57">
            <a:extLst>
              <a:ext uri="{FF2B5EF4-FFF2-40B4-BE49-F238E27FC236}">
                <a16:creationId xmlns:a16="http://schemas.microsoft.com/office/drawing/2014/main" id="{9BEB32BE-BC89-45C5-B510-157B17BEF843}"/>
              </a:ext>
            </a:extLst>
          </p:cNvPr>
          <p:cNvPicPr>
            <a:picLocks noChangeAspect="1"/>
          </p:cNvPicPr>
          <p:nvPr/>
        </p:nvPicPr>
        <p:blipFill>
          <a:blip r:embed="rId5"/>
          <a:stretch>
            <a:fillRect/>
          </a:stretch>
        </p:blipFill>
        <p:spPr>
          <a:xfrm>
            <a:off x="4487073" y="1531900"/>
            <a:ext cx="6042660" cy="4465320"/>
          </a:xfrm>
          <a:prstGeom prst="rect">
            <a:avLst/>
          </a:prstGeom>
        </p:spPr>
      </p:pic>
      <p:sp>
        <p:nvSpPr>
          <p:cNvPr id="19" name="TextBox 58">
            <a:extLst>
              <a:ext uri="{FF2B5EF4-FFF2-40B4-BE49-F238E27FC236}">
                <a16:creationId xmlns:a16="http://schemas.microsoft.com/office/drawing/2014/main" id="{B6ED21D2-AA64-400C-97A4-DFA224E2A4C6}"/>
              </a:ext>
            </a:extLst>
          </p:cNvPr>
          <p:cNvSpPr txBox="1"/>
          <p:nvPr/>
        </p:nvSpPr>
        <p:spPr>
          <a:xfrm>
            <a:off x="7885593" y="2838127"/>
            <a:ext cx="1518719" cy="274320"/>
          </a:xfrm>
          <a:prstGeom prst="rect">
            <a:avLst/>
          </a:prstGeom>
          <a:noFill/>
        </p:spPr>
        <p:txBody>
          <a:bodyPr wrap="square" lIns="0" tIns="0" rIns="0" bIns="0" rtlCol="0">
            <a:spAutoFit/>
          </a:bodyPr>
          <a:lstStyle/>
          <a:p>
            <a:pPr marL="0">
              <a:lnSpc>
                <a:spcPct val="100000"/>
              </a:lnSpc>
            </a:pPr>
            <a:r>
              <a:rPr lang="en-US" altLang="zh-CN" sz="1800" spc="-50" dirty="0">
                <a:solidFill>
                  <a:srgbClr val="000000"/>
                </a:solidFill>
                <a:latin typeface="Times New Roman"/>
                <a:ea typeface="Times New Roman"/>
              </a:rPr>
              <a:t>Enter</a:t>
            </a:r>
            <a:r>
              <a:rPr lang="en-US" altLang="zh-CN" sz="1800" spc="-25" dirty="0">
                <a:solidFill>
                  <a:srgbClr val="000000"/>
                </a:solidFill>
                <a:latin typeface="Times New Roman"/>
                <a:cs typeface="Times New Roman"/>
              </a:rPr>
              <a:t> </a:t>
            </a:r>
            <a:r>
              <a:rPr lang="en-US" altLang="zh-CN" sz="1800" spc="-45" dirty="0">
                <a:solidFill>
                  <a:srgbClr val="000000"/>
                </a:solidFill>
                <a:latin typeface="Times New Roman"/>
                <a:ea typeface="Times New Roman"/>
              </a:rPr>
              <a:t>cost</a:t>
            </a:r>
            <a:r>
              <a:rPr lang="en-US" altLang="zh-CN" sz="1800" spc="-25" dirty="0">
                <a:solidFill>
                  <a:srgbClr val="000000"/>
                </a:solidFill>
                <a:latin typeface="Times New Roman"/>
                <a:cs typeface="Times New Roman"/>
              </a:rPr>
              <a:t> </a:t>
            </a:r>
            <a:r>
              <a:rPr lang="en-US" altLang="zh-CN" sz="1800" spc="-44" dirty="0">
                <a:solidFill>
                  <a:srgbClr val="000000"/>
                </a:solidFill>
                <a:latin typeface="Times New Roman"/>
                <a:ea typeface="Times New Roman"/>
              </a:rPr>
              <a:t>of</a:t>
            </a:r>
            <a:r>
              <a:rPr lang="en-US" altLang="zh-CN" sz="1800" spc="-30" dirty="0">
                <a:solidFill>
                  <a:srgbClr val="000000"/>
                </a:solidFill>
                <a:latin typeface="Times New Roman"/>
                <a:cs typeface="Times New Roman"/>
              </a:rPr>
              <a:t> </a:t>
            </a:r>
            <a:r>
              <a:rPr lang="en-US" altLang="zh-CN" sz="1800" spc="-50" dirty="0">
                <a:solidFill>
                  <a:srgbClr val="000000"/>
                </a:solidFill>
                <a:latin typeface="Times New Roman"/>
                <a:ea typeface="Times New Roman"/>
              </a:rPr>
              <a:t>inks</a:t>
            </a:r>
          </a:p>
        </p:txBody>
      </p:sp>
      <p:sp>
        <p:nvSpPr>
          <p:cNvPr id="20" name="TextBox 60">
            <a:extLst>
              <a:ext uri="{FF2B5EF4-FFF2-40B4-BE49-F238E27FC236}">
                <a16:creationId xmlns:a16="http://schemas.microsoft.com/office/drawing/2014/main" id="{C1853F40-A1EA-43CE-B25C-737737A9F8C8}"/>
              </a:ext>
            </a:extLst>
          </p:cNvPr>
          <p:cNvSpPr txBox="1"/>
          <p:nvPr/>
        </p:nvSpPr>
        <p:spPr>
          <a:xfrm>
            <a:off x="5582574" y="4642797"/>
            <a:ext cx="4460900" cy="869594"/>
          </a:xfrm>
          <a:prstGeom prst="rect">
            <a:avLst/>
          </a:prstGeom>
          <a:noFill/>
        </p:spPr>
        <p:txBody>
          <a:bodyPr wrap="square" lIns="0" tIns="0" rIns="0" bIns="0" rtlCol="0">
            <a:spAutoFit/>
          </a:bodyPr>
          <a:lstStyle/>
          <a:p>
            <a:pPr marL="0">
              <a:lnSpc>
                <a:spcPct val="100000"/>
              </a:lnSpc>
            </a:pPr>
            <a:r>
              <a:rPr lang="en-US" altLang="zh-CN" sz="1800" dirty="0">
                <a:solidFill>
                  <a:srgbClr val="000000"/>
                </a:solidFill>
                <a:latin typeface="Times New Roman"/>
                <a:ea typeface="Times New Roman"/>
              </a:rPr>
              <a:t>Setup</a:t>
            </a:r>
            <a:r>
              <a:rPr lang="en-US" altLang="zh-CN" sz="1800" spc="-94" dirty="0">
                <a:solidFill>
                  <a:srgbClr val="000000"/>
                </a:solidFill>
                <a:latin typeface="Times New Roman"/>
                <a:cs typeface="Times New Roman"/>
              </a:rPr>
              <a:t> </a:t>
            </a:r>
            <a:r>
              <a:rPr lang="en-US" altLang="zh-CN" sz="1800" dirty="0">
                <a:solidFill>
                  <a:srgbClr val="000000"/>
                </a:solidFill>
                <a:latin typeface="Times New Roman"/>
                <a:ea typeface="Times New Roman"/>
              </a:rPr>
              <a:t>other</a:t>
            </a:r>
            <a:r>
              <a:rPr lang="en-US" altLang="zh-CN" sz="1800" spc="-94" dirty="0">
                <a:solidFill>
                  <a:srgbClr val="000000"/>
                </a:solidFill>
                <a:latin typeface="Times New Roman"/>
                <a:cs typeface="Times New Roman"/>
              </a:rPr>
              <a:t> </a:t>
            </a:r>
            <a:r>
              <a:rPr lang="en-US" altLang="zh-CN" sz="1800" dirty="0">
                <a:solidFill>
                  <a:srgbClr val="000000"/>
                </a:solidFill>
                <a:latin typeface="Times New Roman"/>
                <a:ea typeface="Times New Roman"/>
              </a:rPr>
              <a:t>costs</a:t>
            </a:r>
            <a:r>
              <a:rPr lang="en-US" altLang="zh-CN" sz="1800" spc="-100" dirty="0">
                <a:solidFill>
                  <a:srgbClr val="000000"/>
                </a:solidFill>
                <a:latin typeface="Times New Roman"/>
                <a:cs typeface="Times New Roman"/>
              </a:rPr>
              <a:t> </a:t>
            </a:r>
            <a:r>
              <a:rPr lang="en-US" altLang="zh-CN" sz="1800" dirty="0">
                <a:solidFill>
                  <a:srgbClr val="000000"/>
                </a:solidFill>
                <a:latin typeface="Times New Roman"/>
                <a:ea typeface="Times New Roman"/>
              </a:rPr>
              <a:t>like</a:t>
            </a:r>
            <a:r>
              <a:rPr lang="en-US" altLang="zh-CN" sz="1800" spc="-100" dirty="0">
                <a:solidFill>
                  <a:srgbClr val="000000"/>
                </a:solidFill>
                <a:latin typeface="Times New Roman"/>
                <a:cs typeface="Times New Roman"/>
              </a:rPr>
              <a:t> </a:t>
            </a:r>
            <a:r>
              <a:rPr lang="en-US" altLang="zh-CN" sz="1800" dirty="0">
                <a:solidFill>
                  <a:srgbClr val="000000"/>
                </a:solidFill>
                <a:latin typeface="Times New Roman"/>
                <a:ea typeface="Times New Roman"/>
              </a:rPr>
              <a:t>Pretreatment</a:t>
            </a:r>
          </a:p>
          <a:p>
            <a:pPr>
              <a:lnSpc>
                <a:spcPts val="1000"/>
              </a:lnSpc>
            </a:pPr>
            <a:endParaRPr lang="en-US" dirty="0"/>
          </a:p>
          <a:p>
            <a:pPr>
              <a:lnSpc>
                <a:spcPts val="1525"/>
              </a:lnSpc>
            </a:pPr>
            <a:endParaRPr lang="en-US" dirty="0"/>
          </a:p>
          <a:p>
            <a:pPr marL="0" indent="835406">
              <a:lnSpc>
                <a:spcPct val="100000"/>
              </a:lnSpc>
            </a:pPr>
            <a:r>
              <a:rPr lang="en-US" altLang="zh-CN" sz="1800" dirty="0">
                <a:solidFill>
                  <a:srgbClr val="000000"/>
                </a:solidFill>
                <a:latin typeface="Times New Roman"/>
                <a:ea typeface="Times New Roman"/>
              </a:rPr>
              <a:t>Press</a:t>
            </a:r>
            <a:r>
              <a:rPr lang="en-US" altLang="zh-CN" sz="1800" dirty="0">
                <a:solidFill>
                  <a:srgbClr val="000000"/>
                </a:solidFill>
                <a:latin typeface="Times New Roman"/>
                <a:cs typeface="Times New Roman"/>
              </a:rPr>
              <a:t> </a:t>
            </a:r>
            <a:r>
              <a:rPr lang="en-US" altLang="zh-CN" sz="1800" dirty="0">
                <a:solidFill>
                  <a:srgbClr val="000000"/>
                </a:solidFill>
                <a:latin typeface="Times New Roman"/>
                <a:ea typeface="Times New Roman"/>
              </a:rPr>
              <a:t>this</a:t>
            </a:r>
            <a:r>
              <a:rPr lang="en-US" altLang="zh-CN" sz="1800" dirty="0">
                <a:solidFill>
                  <a:srgbClr val="000000"/>
                </a:solidFill>
                <a:latin typeface="Times New Roman"/>
                <a:cs typeface="Times New Roman"/>
              </a:rPr>
              <a:t> </a:t>
            </a:r>
            <a:r>
              <a:rPr lang="en-US" altLang="zh-CN" sz="1800" dirty="0">
                <a:solidFill>
                  <a:srgbClr val="000000"/>
                </a:solidFill>
                <a:latin typeface="Times New Roman"/>
                <a:ea typeface="Times New Roman"/>
              </a:rPr>
              <a:t>button</a:t>
            </a:r>
            <a:r>
              <a:rPr lang="en-US" altLang="zh-CN" sz="1800" dirty="0">
                <a:solidFill>
                  <a:srgbClr val="000000"/>
                </a:solidFill>
                <a:latin typeface="Times New Roman"/>
                <a:cs typeface="Times New Roman"/>
              </a:rPr>
              <a:t> </a:t>
            </a:r>
            <a:r>
              <a:rPr lang="en-US" altLang="zh-CN" sz="1800" dirty="0">
                <a:solidFill>
                  <a:srgbClr val="000000"/>
                </a:solidFill>
                <a:latin typeface="Times New Roman"/>
                <a:ea typeface="Times New Roman"/>
              </a:rPr>
              <a:t>to</a:t>
            </a:r>
            <a:r>
              <a:rPr lang="en-US" altLang="zh-CN" sz="1800" dirty="0">
                <a:solidFill>
                  <a:srgbClr val="000000"/>
                </a:solidFill>
                <a:latin typeface="Times New Roman"/>
                <a:cs typeface="Times New Roman"/>
              </a:rPr>
              <a:t> </a:t>
            </a:r>
            <a:r>
              <a:rPr lang="en-US" altLang="zh-CN" sz="1800" dirty="0">
                <a:solidFill>
                  <a:srgbClr val="000000"/>
                </a:solidFill>
                <a:latin typeface="Times New Roman"/>
                <a:ea typeface="Times New Roman"/>
              </a:rPr>
              <a:t>add</a:t>
            </a:r>
            <a:r>
              <a:rPr lang="en-US" altLang="zh-CN" sz="1800" dirty="0">
                <a:solidFill>
                  <a:srgbClr val="000000"/>
                </a:solidFill>
                <a:latin typeface="Times New Roman"/>
                <a:cs typeface="Times New Roman"/>
              </a:rPr>
              <a:t> </a:t>
            </a:r>
            <a:r>
              <a:rPr lang="en-US" altLang="zh-CN" sz="1800" dirty="0">
                <a:solidFill>
                  <a:srgbClr val="000000"/>
                </a:solidFill>
                <a:latin typeface="Times New Roman"/>
                <a:ea typeface="Times New Roman"/>
              </a:rPr>
              <a:t>a</a:t>
            </a:r>
            <a:r>
              <a:rPr lang="en-US" altLang="zh-CN" sz="1800" dirty="0">
                <a:solidFill>
                  <a:srgbClr val="000000"/>
                </a:solidFill>
                <a:latin typeface="Times New Roman"/>
                <a:cs typeface="Times New Roman"/>
              </a:rPr>
              <a:t> </a:t>
            </a:r>
            <a:r>
              <a:rPr lang="en-US" altLang="zh-CN" sz="1800" dirty="0">
                <a:solidFill>
                  <a:srgbClr val="000000"/>
                </a:solidFill>
                <a:latin typeface="Times New Roman"/>
                <a:ea typeface="Times New Roman"/>
              </a:rPr>
              <a:t>new</a:t>
            </a:r>
            <a:r>
              <a:rPr lang="en-US" altLang="zh-CN" sz="1800" dirty="0">
                <a:solidFill>
                  <a:srgbClr val="000000"/>
                </a:solidFill>
                <a:latin typeface="Times New Roman"/>
                <a:cs typeface="Times New Roman"/>
              </a:rPr>
              <a:t> </a:t>
            </a:r>
            <a:r>
              <a:rPr lang="en-US" altLang="zh-CN" sz="1800" dirty="0">
                <a:solidFill>
                  <a:srgbClr val="000000"/>
                </a:solidFill>
                <a:latin typeface="Times New Roman"/>
                <a:ea typeface="Times New Roman"/>
              </a:rPr>
              <a:t>cost</a:t>
            </a:r>
            <a:r>
              <a:rPr lang="en-US" altLang="zh-CN" sz="1800" spc="40" dirty="0">
                <a:solidFill>
                  <a:srgbClr val="000000"/>
                </a:solidFill>
                <a:latin typeface="Times New Roman"/>
                <a:cs typeface="Times New Roman"/>
              </a:rPr>
              <a:t> </a:t>
            </a:r>
            <a:r>
              <a:rPr lang="en-US" altLang="zh-CN" sz="1800" dirty="0">
                <a:solidFill>
                  <a:srgbClr val="000000"/>
                </a:solidFill>
                <a:latin typeface="Times New Roman"/>
                <a:ea typeface="Times New Roman"/>
              </a:rPr>
              <a:t>type</a:t>
            </a:r>
          </a:p>
        </p:txBody>
      </p:sp>
      <p:sp>
        <p:nvSpPr>
          <p:cNvPr id="21" name="Content Placeholder 2">
            <a:extLst>
              <a:ext uri="{FF2B5EF4-FFF2-40B4-BE49-F238E27FC236}">
                <a16:creationId xmlns:a16="http://schemas.microsoft.com/office/drawing/2014/main" id="{837F0629-8786-4B55-8C39-5693B2579A8C}"/>
              </a:ext>
            </a:extLst>
          </p:cNvPr>
          <p:cNvSpPr>
            <a:spLocks noGrp="1"/>
          </p:cNvSpPr>
          <p:nvPr>
            <p:ph idx="1"/>
          </p:nvPr>
        </p:nvSpPr>
        <p:spPr>
          <a:xfrm>
            <a:off x="342962" y="1928490"/>
            <a:ext cx="3895581" cy="3672140"/>
          </a:xfrm>
        </p:spPr>
        <p:txBody>
          <a:bodyPr>
            <a:normAutofit/>
          </a:bodyPr>
          <a:lstStyle/>
          <a:p>
            <a:pPr marL="102870" hangingPunct="0">
              <a:lnSpc>
                <a:spcPct val="95416"/>
              </a:lnSpc>
            </a:pPr>
            <a:r>
              <a:rPr lang="en-US" altLang="zh-CN" sz="1700" dirty="0">
                <a:solidFill>
                  <a:schemeClr val="tx1">
                    <a:lumMod val="95000"/>
                    <a:lumOff val="5000"/>
                  </a:schemeClr>
                </a:solidFill>
              </a:rPr>
              <a:t>Press the       button as highlighted in </a:t>
            </a:r>
            <a:br>
              <a:rPr lang="en-US" altLang="zh-CN" sz="1700" dirty="0">
                <a:solidFill>
                  <a:schemeClr val="tx1">
                    <a:lumMod val="95000"/>
                    <a:lumOff val="5000"/>
                  </a:schemeClr>
                </a:solidFill>
              </a:rPr>
            </a:br>
            <a:r>
              <a:rPr lang="en-US" altLang="zh-CN" sz="1700" dirty="0">
                <a:solidFill>
                  <a:schemeClr val="tx1">
                    <a:lumMod val="95000"/>
                    <a:lumOff val="5000"/>
                  </a:schemeClr>
                </a:solidFill>
              </a:rPr>
              <a:t>image to add a new cost type.</a:t>
            </a:r>
          </a:p>
          <a:p>
            <a:pPr marL="102870" hangingPunct="0">
              <a:lnSpc>
                <a:spcPct val="95416"/>
              </a:lnSpc>
            </a:pPr>
            <a:r>
              <a:rPr lang="en-US" altLang="zh-CN" sz="1700" dirty="0">
                <a:solidFill>
                  <a:schemeClr val="tx1">
                    <a:lumMod val="95000"/>
                    <a:lumOff val="5000"/>
                  </a:schemeClr>
                </a:solidFill>
              </a:rPr>
              <a:t>Enter the name, cost and select the type of unit of measurement from the list of options.</a:t>
            </a:r>
          </a:p>
          <a:p>
            <a:pPr marL="102870" hangingPunct="0">
              <a:lnSpc>
                <a:spcPct val="95416"/>
              </a:lnSpc>
            </a:pPr>
            <a:r>
              <a:rPr lang="en-US" altLang="zh-CN" sz="1700" dirty="0">
                <a:solidFill>
                  <a:schemeClr val="tx1">
                    <a:lumMod val="95000"/>
                    <a:lumOff val="5000"/>
                  </a:schemeClr>
                </a:solidFill>
              </a:rPr>
              <a:t>Select the media base types (White T-Shirt, Black T-Shirt, Color T- Shirt or Dark T-Shirt) on which this cost will be applicable.</a:t>
            </a:r>
          </a:p>
          <a:p>
            <a:pPr marL="102870" hangingPunct="0">
              <a:lnSpc>
                <a:spcPct val="95416"/>
              </a:lnSpc>
            </a:pPr>
            <a:endParaRPr lang="en-US" altLang="zh-CN" sz="1700" dirty="0">
              <a:solidFill>
                <a:schemeClr val="tx1">
                  <a:lumMod val="95000"/>
                  <a:lumOff val="5000"/>
                </a:schemeClr>
              </a:solidFill>
            </a:endParaRPr>
          </a:p>
          <a:p>
            <a:pPr marL="45720" hangingPunct="0">
              <a:lnSpc>
                <a:spcPct val="95416"/>
              </a:lnSpc>
            </a:pPr>
            <a:endParaRPr lang="en-US" altLang="zh-CN" sz="1800" dirty="0">
              <a:solidFill>
                <a:srgbClr val="000000"/>
              </a:solidFill>
              <a:latin typeface="Times New Roman"/>
              <a:ea typeface="Times New Roman"/>
            </a:endParaRPr>
          </a:p>
          <a:p>
            <a:pPr marL="45720" hangingPunct="0">
              <a:lnSpc>
                <a:spcPct val="95416"/>
              </a:lnSpc>
            </a:pPr>
            <a:endParaRPr lang="en-US" altLang="zh-CN" sz="1800" dirty="0">
              <a:solidFill>
                <a:srgbClr val="000000"/>
              </a:solidFill>
              <a:latin typeface="Times New Roman"/>
              <a:ea typeface="Times New Roman"/>
            </a:endParaRPr>
          </a:p>
          <a:p>
            <a:pPr marL="160020" hangingPunct="0">
              <a:lnSpc>
                <a:spcPct val="95416"/>
              </a:lnSpc>
            </a:pPr>
            <a:endParaRPr lang="en-US" altLang="zh-CN" sz="1700" dirty="0">
              <a:solidFill>
                <a:schemeClr val="bg1"/>
              </a:solidFill>
            </a:endParaRPr>
          </a:p>
          <a:p>
            <a:pPr marL="0">
              <a:lnSpc>
                <a:spcPct val="100000"/>
              </a:lnSpc>
            </a:pPr>
            <a:endParaRPr lang="en-US" altLang="zh-CN" sz="2000" spc="-50" dirty="0">
              <a:solidFill>
                <a:srgbClr val="000000"/>
              </a:solidFill>
              <a:latin typeface="Times New Roman"/>
              <a:ea typeface="Times New Roman"/>
            </a:endParaRPr>
          </a:p>
          <a:p>
            <a:pPr marL="0">
              <a:lnSpc>
                <a:spcPct val="100000"/>
              </a:lnSpc>
            </a:pPr>
            <a:endParaRPr lang="en-US" altLang="zh-CN" sz="2000" dirty="0">
              <a:solidFill>
                <a:srgbClr val="000000"/>
              </a:solidFill>
              <a:latin typeface="Times New Roman"/>
              <a:ea typeface="Times New Roman"/>
            </a:endParaRPr>
          </a:p>
          <a:p>
            <a:endParaRPr lang="en-US" sz="2000" dirty="0">
              <a:solidFill>
                <a:schemeClr val="bg1"/>
              </a:solidFill>
            </a:endParaRPr>
          </a:p>
        </p:txBody>
      </p:sp>
      <p:sp>
        <p:nvSpPr>
          <p:cNvPr id="22" name="Plus Sign 21">
            <a:extLst>
              <a:ext uri="{FF2B5EF4-FFF2-40B4-BE49-F238E27FC236}">
                <a16:creationId xmlns:a16="http://schemas.microsoft.com/office/drawing/2014/main" id="{60D38404-D5E6-4822-8332-3F3A068A37A4}"/>
              </a:ext>
            </a:extLst>
          </p:cNvPr>
          <p:cNvSpPr/>
          <p:nvPr/>
        </p:nvSpPr>
        <p:spPr>
          <a:xfrm>
            <a:off x="1528043" y="1933594"/>
            <a:ext cx="268447" cy="268448"/>
          </a:xfrm>
          <a:prstGeom prst="mathPlus">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26470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31AAA71-183F-4D26-A07A-EE09C258254E}"/>
              </a:ext>
            </a:extLst>
          </p:cNvPr>
          <p:cNvSpPr/>
          <p:nvPr/>
        </p:nvSpPr>
        <p:spPr>
          <a:xfrm>
            <a:off x="2948255" y="234892"/>
            <a:ext cx="6513603" cy="1102211"/>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2">
            <a:schemeClr val="bg1">
              <a:lumMod val="95000"/>
              <a:hueOff val="0"/>
              <a:satOff val="0"/>
              <a:lumOff val="0"/>
              <a:alphaOff val="0"/>
            </a:schemeClr>
          </a:effectRef>
          <a:fontRef idx="minor">
            <a:schemeClr val="dk1">
              <a:hueOff val="0"/>
              <a:satOff val="0"/>
              <a:lumOff val="0"/>
              <a:alphaOff val="0"/>
            </a:schemeClr>
          </a:fontRef>
        </p:style>
      </p:sp>
      <p:sp>
        <p:nvSpPr>
          <p:cNvPr id="6" name="Rectangle 5" descr="Pencil">
            <a:extLst>
              <a:ext uri="{FF2B5EF4-FFF2-40B4-BE49-F238E27FC236}">
                <a16:creationId xmlns:a16="http://schemas.microsoft.com/office/drawing/2014/main" id="{C077D197-7C98-418D-BDAD-17D4A68D9A60}"/>
              </a:ext>
            </a:extLst>
          </p:cNvPr>
          <p:cNvSpPr/>
          <p:nvPr/>
        </p:nvSpPr>
        <p:spPr>
          <a:xfrm>
            <a:off x="3456800" y="397357"/>
            <a:ext cx="924626" cy="777280"/>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0">
            <a:scrgbClr r="0" g="0" b="0"/>
          </a:lnRef>
          <a:fillRef idx="3">
            <a:scrgbClr r="0" g="0" b="0"/>
          </a:fillRef>
          <a:effectRef idx="2">
            <a:schemeClr val="accent3">
              <a:hueOff val="0"/>
              <a:satOff val="0"/>
              <a:lumOff val="0"/>
              <a:alphaOff val="0"/>
            </a:schemeClr>
          </a:effectRef>
          <a:fontRef idx="minor">
            <a:schemeClr val="lt1"/>
          </a:fontRef>
        </p:style>
        <p:txBody>
          <a:bodyPr/>
          <a:lstStyle/>
          <a:p>
            <a:endParaRPr lang="en-US" dirty="0"/>
          </a:p>
        </p:txBody>
      </p:sp>
      <p:grpSp>
        <p:nvGrpSpPr>
          <p:cNvPr id="7" name="Group 6">
            <a:extLst>
              <a:ext uri="{FF2B5EF4-FFF2-40B4-BE49-F238E27FC236}">
                <a16:creationId xmlns:a16="http://schemas.microsoft.com/office/drawing/2014/main" id="{4B97646E-6670-4719-8F44-A91C9137B687}"/>
              </a:ext>
            </a:extLst>
          </p:cNvPr>
          <p:cNvGrpSpPr/>
          <p:nvPr/>
        </p:nvGrpSpPr>
        <p:grpSpPr>
          <a:xfrm>
            <a:off x="4579578" y="126717"/>
            <a:ext cx="4882280" cy="1496178"/>
            <a:chOff x="1631323" y="2078768"/>
            <a:chExt cx="4882280" cy="1704514"/>
          </a:xfrm>
        </p:grpSpPr>
        <p:sp>
          <p:nvSpPr>
            <p:cNvPr id="8" name="Rectangle 7">
              <a:extLst>
                <a:ext uri="{FF2B5EF4-FFF2-40B4-BE49-F238E27FC236}">
                  <a16:creationId xmlns:a16="http://schemas.microsoft.com/office/drawing/2014/main" id="{9FF7AD61-5139-4D90-AA45-6CF0EE987A52}"/>
                </a:ext>
              </a:extLst>
            </p:cNvPr>
            <p:cNvSpPr/>
            <p:nvPr/>
          </p:nvSpPr>
          <p:spPr>
            <a:xfrm>
              <a:off x="1941716" y="2102143"/>
              <a:ext cx="4571887" cy="16811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TextBox 8">
              <a:extLst>
                <a:ext uri="{FF2B5EF4-FFF2-40B4-BE49-F238E27FC236}">
                  <a16:creationId xmlns:a16="http://schemas.microsoft.com/office/drawing/2014/main" id="{2D5EDDD7-3028-4DF2-91BC-8BE08594964F}"/>
                </a:ext>
              </a:extLst>
            </p:cNvPr>
            <p:cNvSpPr txBox="1"/>
            <p:nvPr/>
          </p:nvSpPr>
          <p:spPr>
            <a:xfrm>
              <a:off x="1631323" y="2078768"/>
              <a:ext cx="4571887" cy="113203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dirty="0"/>
                <a:t>Color management related.</a:t>
              </a:r>
            </a:p>
          </p:txBody>
        </p:sp>
      </p:grpSp>
      <p:pic>
        <p:nvPicPr>
          <p:cNvPr id="10" name="Picture 9">
            <a:extLst>
              <a:ext uri="{FF2B5EF4-FFF2-40B4-BE49-F238E27FC236}">
                <a16:creationId xmlns:a16="http://schemas.microsoft.com/office/drawing/2014/main" id="{D580FDE3-E4F2-4335-AAAC-1D296F25351C}"/>
              </a:ext>
            </a:extLst>
          </p:cNvPr>
          <p:cNvPicPr>
            <a:picLocks noChangeAspect="1"/>
          </p:cNvPicPr>
          <p:nvPr/>
        </p:nvPicPr>
        <p:blipFill>
          <a:blip r:embed="rId4"/>
          <a:stretch>
            <a:fillRect/>
          </a:stretch>
        </p:blipFill>
        <p:spPr>
          <a:xfrm>
            <a:off x="5393116" y="783016"/>
            <a:ext cx="2009775" cy="409575"/>
          </a:xfrm>
          <a:prstGeom prst="rect">
            <a:avLst/>
          </a:prstGeom>
        </p:spPr>
      </p:pic>
      <p:pic>
        <p:nvPicPr>
          <p:cNvPr id="11" name="Picture 10">
            <a:extLst>
              <a:ext uri="{FF2B5EF4-FFF2-40B4-BE49-F238E27FC236}">
                <a16:creationId xmlns:a16="http://schemas.microsoft.com/office/drawing/2014/main" id="{4BDC0306-7A1B-4652-9809-30908BAB7D5C}"/>
              </a:ext>
            </a:extLst>
          </p:cNvPr>
          <p:cNvPicPr>
            <a:picLocks noChangeAspect="1"/>
          </p:cNvPicPr>
          <p:nvPr/>
        </p:nvPicPr>
        <p:blipFill>
          <a:blip r:embed="rId5"/>
          <a:stretch>
            <a:fillRect/>
          </a:stretch>
        </p:blipFill>
        <p:spPr>
          <a:xfrm>
            <a:off x="3817758" y="1643413"/>
            <a:ext cx="5160490" cy="4494997"/>
          </a:xfrm>
          <a:prstGeom prst="rect">
            <a:avLst/>
          </a:prstGeom>
        </p:spPr>
      </p:pic>
    </p:spTree>
    <p:extLst>
      <p:ext uri="{BB962C8B-B14F-4D97-AF65-F5344CB8AC3E}">
        <p14:creationId xmlns:p14="http://schemas.microsoft.com/office/powerpoint/2010/main" val="669082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600A21-26BA-4BA3-AABF-CC2E0D62F582}"/>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dirty="0">
                <a:solidFill>
                  <a:schemeClr val="bg1"/>
                </a:solidFill>
              </a:rPr>
              <a:t>Color Management Related</a:t>
            </a:r>
          </a:p>
        </p:txBody>
      </p:sp>
      <p:sp>
        <p:nvSpPr>
          <p:cNvPr id="3" name="Content Placeholder 2">
            <a:extLst>
              <a:ext uri="{FF2B5EF4-FFF2-40B4-BE49-F238E27FC236}">
                <a16:creationId xmlns:a16="http://schemas.microsoft.com/office/drawing/2014/main" id="{6165B3CB-C384-4344-ACB4-4CA65F3DDF0B}"/>
              </a:ext>
            </a:extLst>
          </p:cNvPr>
          <p:cNvSpPr>
            <a:spLocks noGrp="1"/>
          </p:cNvSpPr>
          <p:nvPr>
            <p:ph idx="1"/>
          </p:nvPr>
        </p:nvSpPr>
        <p:spPr>
          <a:xfrm>
            <a:off x="304800" y="2485450"/>
            <a:ext cx="4135395" cy="3890635"/>
          </a:xfrm>
        </p:spPr>
        <p:txBody>
          <a:bodyPr>
            <a:normAutofit fontScale="32500" lnSpcReduction="20000"/>
          </a:bodyPr>
          <a:lstStyle/>
          <a:p>
            <a:pPr marL="331470" indent="-514350" hangingPunct="0">
              <a:lnSpc>
                <a:spcPct val="95833"/>
              </a:lnSpc>
              <a:buFont typeface="+mj-lt"/>
              <a:buAutoNum type="arabicPeriod"/>
            </a:pPr>
            <a:r>
              <a:rPr lang="en-US" altLang="zh-CN" sz="4300" dirty="0">
                <a:solidFill>
                  <a:schemeClr val="bg1"/>
                </a:solidFill>
              </a:rPr>
              <a:t>Choose the correct monitor profile. It is to ensure that the on screen display of colors is accurate.</a:t>
            </a:r>
          </a:p>
          <a:p>
            <a:pPr marL="331470" indent="-514350" hangingPunct="0">
              <a:lnSpc>
                <a:spcPct val="95416"/>
              </a:lnSpc>
              <a:buFont typeface="+mj-lt"/>
              <a:buAutoNum type="arabicPeriod"/>
            </a:pPr>
            <a:r>
              <a:rPr lang="en-US" altLang="zh-CN" sz="4300" dirty="0">
                <a:solidFill>
                  <a:schemeClr val="bg1"/>
                </a:solidFill>
              </a:rPr>
              <a:t>Set up the default profiles for various image types. It is recommended that you setup profiles to match the setup in your designing software.</a:t>
            </a:r>
          </a:p>
          <a:p>
            <a:pPr marL="45720" hangingPunct="0">
              <a:lnSpc>
                <a:spcPct val="84166"/>
              </a:lnSpc>
            </a:pPr>
            <a:r>
              <a:rPr lang="en-US" altLang="zh-CN" sz="4300" dirty="0">
                <a:solidFill>
                  <a:schemeClr val="bg1"/>
                </a:solidFill>
              </a:rPr>
              <a:t>Print Pro, interprets the color in an image by using its profile. If the image has an embedded profile then it uses the embedded profile for interpreting the color else it uses the default set of profiles setup in the color management dialog box.</a:t>
            </a:r>
          </a:p>
          <a:p>
            <a:pPr marL="45720" hangingPunct="0">
              <a:lnSpc>
                <a:spcPct val="95416"/>
              </a:lnSpc>
            </a:pPr>
            <a:r>
              <a:rPr lang="en-US" altLang="zh-CN" sz="4300" dirty="0">
                <a:solidFill>
                  <a:schemeClr val="bg1"/>
                </a:solidFill>
              </a:rPr>
              <a:t>It is always recommended to embed a profile in the </a:t>
            </a:r>
            <a:br>
              <a:rPr lang="en-US" sz="4300" dirty="0">
                <a:solidFill>
                  <a:schemeClr val="bg1"/>
                </a:solidFill>
              </a:rPr>
            </a:br>
            <a:r>
              <a:rPr lang="en-US" altLang="zh-CN" sz="4300" dirty="0">
                <a:solidFill>
                  <a:schemeClr val="bg1"/>
                </a:solidFill>
              </a:rPr>
              <a:t>image.</a:t>
            </a:r>
          </a:p>
          <a:p>
            <a:pPr marL="45720" hangingPunct="0">
              <a:lnSpc>
                <a:spcPct val="94166"/>
              </a:lnSpc>
            </a:pPr>
            <a:r>
              <a:rPr lang="en-US" altLang="zh-CN" sz="4300" dirty="0">
                <a:solidFill>
                  <a:schemeClr val="bg1"/>
                </a:solidFill>
              </a:rPr>
              <a:t>There is a large set of recommended profiles for default setup available from Adobe’s website. Users can download them and install them on their system</a:t>
            </a:r>
          </a:p>
          <a:p>
            <a:pPr marL="0" indent="45720">
              <a:lnSpc>
                <a:spcPct val="80833"/>
              </a:lnSpc>
            </a:pPr>
            <a:r>
              <a:rPr lang="en-US" altLang="zh-CN" sz="2700" dirty="0">
                <a:solidFill>
                  <a:schemeClr val="bg1"/>
                </a:solidFill>
                <a:hlinkClick r:id="rId2"/>
              </a:rPr>
              <a:t>https://www.adobe.com/support/downloads/iccprofiles/icc_eula_win_end.html</a:t>
            </a:r>
            <a:endParaRPr lang="en-US" altLang="zh-CN" sz="2700" dirty="0">
              <a:solidFill>
                <a:schemeClr val="bg1"/>
              </a:solidFill>
              <a:hlinkClick r:id="" action="ppaction://noaction">
                <a:extLst>
                  <a:ext uri="{A12FA001-AC4F-418D-AE19-62706E023703}">
                    <ahyp:hlinkClr xmlns:ahyp="http://schemas.microsoft.com/office/drawing/2018/hyperlinkcolor" val="tx"/>
                  </a:ext>
                </a:extLst>
              </a:hlinkClick>
            </a:endParaRPr>
          </a:p>
          <a:p>
            <a:pPr marL="45720" hangingPunct="0">
              <a:lnSpc>
                <a:spcPct val="95416"/>
              </a:lnSpc>
            </a:pPr>
            <a:endParaRPr lang="en-US" altLang="zh-CN" sz="1800" dirty="0">
              <a:solidFill>
                <a:srgbClr val="000000"/>
              </a:solidFill>
              <a:latin typeface="Times New Roman"/>
              <a:ea typeface="Times New Roman"/>
            </a:endParaRPr>
          </a:p>
          <a:p>
            <a:pPr marL="45720" hangingPunct="0">
              <a:lnSpc>
                <a:spcPct val="95416"/>
              </a:lnSpc>
            </a:pPr>
            <a:endParaRPr lang="en-US" altLang="zh-CN" sz="1800" dirty="0">
              <a:solidFill>
                <a:srgbClr val="000000"/>
              </a:solidFill>
              <a:latin typeface="Times New Roman"/>
              <a:ea typeface="Times New Roman"/>
            </a:endParaRPr>
          </a:p>
          <a:p>
            <a:pPr marL="160020" hangingPunct="0">
              <a:lnSpc>
                <a:spcPct val="95416"/>
              </a:lnSpc>
            </a:pPr>
            <a:endParaRPr lang="en-US" altLang="zh-CN" sz="1700" dirty="0">
              <a:solidFill>
                <a:schemeClr val="bg1"/>
              </a:solidFill>
            </a:endParaRPr>
          </a:p>
          <a:p>
            <a:pPr marL="0">
              <a:lnSpc>
                <a:spcPct val="100000"/>
              </a:lnSpc>
            </a:pPr>
            <a:endParaRPr lang="en-US" altLang="zh-CN" sz="2000" spc="-50" dirty="0">
              <a:solidFill>
                <a:srgbClr val="000000"/>
              </a:solidFill>
              <a:latin typeface="Times New Roman"/>
              <a:ea typeface="Times New Roman"/>
            </a:endParaRPr>
          </a:p>
          <a:p>
            <a:pPr marL="0">
              <a:lnSpc>
                <a:spcPct val="100000"/>
              </a:lnSpc>
            </a:pPr>
            <a:endParaRPr lang="en-US" altLang="zh-CN" sz="2000" dirty="0">
              <a:solidFill>
                <a:srgbClr val="000000"/>
              </a:solidFill>
              <a:latin typeface="Times New Roman"/>
              <a:ea typeface="Times New Roman"/>
            </a:endParaRPr>
          </a:p>
          <a:p>
            <a:endParaRPr lang="en-US" sz="2000" dirty="0">
              <a:solidFill>
                <a:schemeClr val="bg1"/>
              </a:solidFill>
            </a:endParaRPr>
          </a:p>
        </p:txBody>
      </p:sp>
      <p:pic>
        <p:nvPicPr>
          <p:cNvPr id="6" name="Picture 65">
            <a:extLst>
              <a:ext uri="{FF2B5EF4-FFF2-40B4-BE49-F238E27FC236}">
                <a16:creationId xmlns:a16="http://schemas.microsoft.com/office/drawing/2014/main" id="{2BE45D78-5870-4FBE-A349-FDFBA4F973ED}"/>
              </a:ext>
            </a:extLst>
          </p:cNvPr>
          <p:cNvPicPr>
            <a:picLocks noChangeAspect="1"/>
          </p:cNvPicPr>
          <p:nvPr/>
        </p:nvPicPr>
        <p:blipFill>
          <a:blip r:embed="rId3"/>
          <a:stretch>
            <a:fillRect/>
          </a:stretch>
        </p:blipFill>
        <p:spPr>
          <a:xfrm>
            <a:off x="6301328" y="2033304"/>
            <a:ext cx="4213860" cy="3543300"/>
          </a:xfrm>
          <a:prstGeom prst="rect">
            <a:avLst/>
          </a:prstGeom>
        </p:spPr>
      </p:pic>
    </p:spTree>
    <p:extLst>
      <p:ext uri="{BB962C8B-B14F-4D97-AF65-F5344CB8AC3E}">
        <p14:creationId xmlns:p14="http://schemas.microsoft.com/office/powerpoint/2010/main" val="1145589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600A21-26BA-4BA3-AABF-CC2E0D62F582}"/>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dirty="0">
                <a:solidFill>
                  <a:schemeClr val="bg1"/>
                </a:solidFill>
              </a:rPr>
              <a:t>Spot Color Gain</a:t>
            </a:r>
          </a:p>
        </p:txBody>
      </p:sp>
      <p:sp>
        <p:nvSpPr>
          <p:cNvPr id="3" name="Content Placeholder 2">
            <a:extLst>
              <a:ext uri="{FF2B5EF4-FFF2-40B4-BE49-F238E27FC236}">
                <a16:creationId xmlns:a16="http://schemas.microsoft.com/office/drawing/2014/main" id="{6165B3CB-C384-4344-ACB4-4CA65F3DDF0B}"/>
              </a:ext>
            </a:extLst>
          </p:cNvPr>
          <p:cNvSpPr>
            <a:spLocks noGrp="1"/>
          </p:cNvSpPr>
          <p:nvPr>
            <p:ph idx="1"/>
          </p:nvPr>
        </p:nvSpPr>
        <p:spPr>
          <a:xfrm>
            <a:off x="304800" y="2485450"/>
            <a:ext cx="4135395" cy="3890635"/>
          </a:xfrm>
        </p:spPr>
        <p:txBody>
          <a:bodyPr>
            <a:normAutofit/>
          </a:bodyPr>
          <a:lstStyle/>
          <a:p>
            <a:pPr marL="45720" hangingPunct="0">
              <a:lnSpc>
                <a:spcPct val="95416"/>
              </a:lnSpc>
            </a:pPr>
            <a:r>
              <a:rPr lang="en-US" altLang="zh-CN" sz="1700" dirty="0">
                <a:solidFill>
                  <a:schemeClr val="bg1"/>
                </a:solidFill>
              </a:rPr>
              <a:t>Spot color gain is used for modeling the gain profile of the spot channels during channel composition. Set this value to match the gain profile in your designing software.</a:t>
            </a:r>
          </a:p>
          <a:p>
            <a:pPr marL="45720" hangingPunct="0">
              <a:lnSpc>
                <a:spcPct val="95416"/>
              </a:lnSpc>
            </a:pPr>
            <a:r>
              <a:rPr lang="en-US" altLang="zh-CN" sz="1700" dirty="0">
                <a:solidFill>
                  <a:schemeClr val="bg1"/>
                </a:solidFill>
              </a:rPr>
              <a:t>NOTE: CMYK channels are not subjected to spot gain. Special channels like Transparency, Choke, Choke Mask, Highlight and White </a:t>
            </a:r>
            <a:r>
              <a:rPr lang="en-US" altLang="zh-CN" sz="1700" dirty="0" err="1">
                <a:solidFill>
                  <a:schemeClr val="bg1"/>
                </a:solidFill>
              </a:rPr>
              <a:t>Underbase</a:t>
            </a:r>
            <a:r>
              <a:rPr lang="en-US" altLang="zh-CN" sz="1700" dirty="0">
                <a:solidFill>
                  <a:schemeClr val="bg1"/>
                </a:solidFill>
              </a:rPr>
              <a:t> are also not subjected to spot gain.</a:t>
            </a:r>
          </a:p>
          <a:p>
            <a:pPr marL="45720" hangingPunct="0">
              <a:lnSpc>
                <a:spcPct val="95416"/>
              </a:lnSpc>
            </a:pPr>
            <a:endParaRPr lang="en-US" altLang="zh-CN" sz="1800" dirty="0">
              <a:solidFill>
                <a:srgbClr val="000000"/>
              </a:solidFill>
              <a:latin typeface="Times New Roman"/>
              <a:ea typeface="Times New Roman"/>
            </a:endParaRPr>
          </a:p>
          <a:p>
            <a:pPr marL="45720" hangingPunct="0">
              <a:lnSpc>
                <a:spcPct val="95416"/>
              </a:lnSpc>
            </a:pPr>
            <a:endParaRPr lang="en-US" altLang="zh-CN" sz="1800" dirty="0">
              <a:solidFill>
                <a:srgbClr val="000000"/>
              </a:solidFill>
              <a:latin typeface="Times New Roman"/>
              <a:ea typeface="Times New Roman"/>
            </a:endParaRPr>
          </a:p>
          <a:p>
            <a:pPr marL="160020" hangingPunct="0">
              <a:lnSpc>
                <a:spcPct val="95416"/>
              </a:lnSpc>
            </a:pPr>
            <a:endParaRPr lang="en-US" altLang="zh-CN" sz="1700" dirty="0">
              <a:solidFill>
                <a:schemeClr val="bg1"/>
              </a:solidFill>
            </a:endParaRPr>
          </a:p>
          <a:p>
            <a:pPr marL="0">
              <a:lnSpc>
                <a:spcPct val="100000"/>
              </a:lnSpc>
            </a:pPr>
            <a:endParaRPr lang="en-US" altLang="zh-CN" sz="2000" spc="-50" dirty="0">
              <a:solidFill>
                <a:srgbClr val="000000"/>
              </a:solidFill>
              <a:latin typeface="Times New Roman"/>
              <a:ea typeface="Times New Roman"/>
            </a:endParaRPr>
          </a:p>
          <a:p>
            <a:pPr marL="0">
              <a:lnSpc>
                <a:spcPct val="100000"/>
              </a:lnSpc>
            </a:pPr>
            <a:endParaRPr lang="en-US" altLang="zh-CN" sz="2000" dirty="0">
              <a:solidFill>
                <a:srgbClr val="000000"/>
              </a:solidFill>
              <a:latin typeface="Times New Roman"/>
              <a:ea typeface="Times New Roman"/>
            </a:endParaRPr>
          </a:p>
          <a:p>
            <a:endParaRPr lang="en-US" sz="2000" dirty="0">
              <a:solidFill>
                <a:schemeClr val="bg1"/>
              </a:solidFill>
            </a:endParaRPr>
          </a:p>
        </p:txBody>
      </p:sp>
      <p:pic>
        <p:nvPicPr>
          <p:cNvPr id="7" name="Picture 68">
            <a:extLst>
              <a:ext uri="{FF2B5EF4-FFF2-40B4-BE49-F238E27FC236}">
                <a16:creationId xmlns:a16="http://schemas.microsoft.com/office/drawing/2014/main" id="{6DD2FC1A-1704-411B-96D9-CB87132B80C0}"/>
              </a:ext>
            </a:extLst>
          </p:cNvPr>
          <p:cNvPicPr>
            <a:picLocks noChangeAspect="1"/>
          </p:cNvPicPr>
          <p:nvPr/>
        </p:nvPicPr>
        <p:blipFill>
          <a:blip r:embed="rId2"/>
          <a:stretch>
            <a:fillRect/>
          </a:stretch>
        </p:blipFill>
        <p:spPr>
          <a:xfrm>
            <a:off x="6923078" y="2240782"/>
            <a:ext cx="3954779" cy="2209800"/>
          </a:xfrm>
          <a:prstGeom prst="rect">
            <a:avLst/>
          </a:prstGeom>
        </p:spPr>
      </p:pic>
    </p:spTree>
    <p:extLst>
      <p:ext uri="{BB962C8B-B14F-4D97-AF65-F5344CB8AC3E}">
        <p14:creationId xmlns:p14="http://schemas.microsoft.com/office/powerpoint/2010/main" val="21336779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600A21-26BA-4BA3-AABF-CC2E0D62F582}"/>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dirty="0">
                <a:solidFill>
                  <a:schemeClr val="bg1"/>
                </a:solidFill>
              </a:rPr>
              <a:t>System Related</a:t>
            </a:r>
          </a:p>
        </p:txBody>
      </p:sp>
      <p:sp>
        <p:nvSpPr>
          <p:cNvPr id="3" name="Content Placeholder 2">
            <a:extLst>
              <a:ext uri="{FF2B5EF4-FFF2-40B4-BE49-F238E27FC236}">
                <a16:creationId xmlns:a16="http://schemas.microsoft.com/office/drawing/2014/main" id="{6165B3CB-C384-4344-ACB4-4CA65F3DDF0B}"/>
              </a:ext>
            </a:extLst>
          </p:cNvPr>
          <p:cNvSpPr>
            <a:spLocks noGrp="1"/>
          </p:cNvSpPr>
          <p:nvPr>
            <p:ph idx="1"/>
          </p:nvPr>
        </p:nvSpPr>
        <p:spPr>
          <a:xfrm>
            <a:off x="304800" y="2485450"/>
            <a:ext cx="4135395" cy="3890635"/>
          </a:xfrm>
        </p:spPr>
        <p:txBody>
          <a:bodyPr>
            <a:normAutofit/>
          </a:bodyPr>
          <a:lstStyle/>
          <a:p>
            <a:pPr marL="45720" hangingPunct="0">
              <a:lnSpc>
                <a:spcPct val="95416"/>
              </a:lnSpc>
            </a:pPr>
            <a:r>
              <a:rPr lang="en-US" altLang="zh-CN" sz="1700" dirty="0">
                <a:solidFill>
                  <a:schemeClr val="bg1"/>
                </a:solidFill>
              </a:rPr>
              <a:t>Set up the  preferences for memory and disk usage, postscript engine, interpretation of spot channels in the image as predefined types, print settings when the image is opened for the first time, how print jobs are archived and user settings when working in the layout ?</a:t>
            </a:r>
          </a:p>
          <a:p>
            <a:pPr marL="45720" hangingPunct="0">
              <a:lnSpc>
                <a:spcPct val="95416"/>
              </a:lnSpc>
            </a:pPr>
            <a:endParaRPr lang="en-US" altLang="zh-CN" sz="1800" dirty="0">
              <a:solidFill>
                <a:srgbClr val="000000"/>
              </a:solidFill>
              <a:latin typeface="Times New Roman"/>
              <a:ea typeface="Times New Roman"/>
            </a:endParaRPr>
          </a:p>
          <a:p>
            <a:pPr marL="45720" hangingPunct="0">
              <a:lnSpc>
                <a:spcPct val="95416"/>
              </a:lnSpc>
            </a:pPr>
            <a:endParaRPr lang="en-US" altLang="zh-CN" sz="1800" dirty="0">
              <a:solidFill>
                <a:srgbClr val="000000"/>
              </a:solidFill>
              <a:latin typeface="Times New Roman"/>
              <a:ea typeface="Times New Roman"/>
            </a:endParaRPr>
          </a:p>
          <a:p>
            <a:pPr marL="160020" hangingPunct="0">
              <a:lnSpc>
                <a:spcPct val="95416"/>
              </a:lnSpc>
            </a:pPr>
            <a:endParaRPr lang="en-US" altLang="zh-CN" sz="1700" dirty="0">
              <a:solidFill>
                <a:schemeClr val="bg1"/>
              </a:solidFill>
            </a:endParaRPr>
          </a:p>
          <a:p>
            <a:pPr marL="0">
              <a:lnSpc>
                <a:spcPct val="100000"/>
              </a:lnSpc>
            </a:pPr>
            <a:endParaRPr lang="en-US" altLang="zh-CN" sz="2000" spc="-50" dirty="0">
              <a:solidFill>
                <a:srgbClr val="000000"/>
              </a:solidFill>
              <a:latin typeface="Times New Roman"/>
              <a:ea typeface="Times New Roman"/>
            </a:endParaRPr>
          </a:p>
          <a:p>
            <a:pPr marL="0">
              <a:lnSpc>
                <a:spcPct val="100000"/>
              </a:lnSpc>
            </a:pPr>
            <a:endParaRPr lang="en-US" altLang="zh-CN" sz="2000" dirty="0">
              <a:solidFill>
                <a:srgbClr val="000000"/>
              </a:solidFill>
              <a:latin typeface="Times New Roman"/>
              <a:ea typeface="Times New Roman"/>
            </a:endParaRPr>
          </a:p>
          <a:p>
            <a:endParaRPr lang="en-US" sz="2000" dirty="0">
              <a:solidFill>
                <a:schemeClr val="bg1"/>
              </a:solidFill>
            </a:endParaRPr>
          </a:p>
        </p:txBody>
      </p:sp>
      <p:pic>
        <p:nvPicPr>
          <p:cNvPr id="8" name="Picture 71">
            <a:extLst>
              <a:ext uri="{FF2B5EF4-FFF2-40B4-BE49-F238E27FC236}">
                <a16:creationId xmlns:a16="http://schemas.microsoft.com/office/drawing/2014/main" id="{AF6A96BA-DBBA-4690-B33D-BED19518B6B5}"/>
              </a:ext>
            </a:extLst>
          </p:cNvPr>
          <p:cNvPicPr>
            <a:picLocks noChangeAspect="1"/>
          </p:cNvPicPr>
          <p:nvPr/>
        </p:nvPicPr>
        <p:blipFill>
          <a:blip r:embed="rId2"/>
          <a:stretch>
            <a:fillRect/>
          </a:stretch>
        </p:blipFill>
        <p:spPr>
          <a:xfrm>
            <a:off x="5729005" y="1809647"/>
            <a:ext cx="2895600" cy="3604260"/>
          </a:xfrm>
          <a:prstGeom prst="rect">
            <a:avLst/>
          </a:prstGeom>
        </p:spPr>
      </p:pic>
    </p:spTree>
    <p:extLst>
      <p:ext uri="{BB962C8B-B14F-4D97-AF65-F5344CB8AC3E}">
        <p14:creationId xmlns:p14="http://schemas.microsoft.com/office/powerpoint/2010/main" val="11431899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600A21-26BA-4BA3-AABF-CC2E0D62F582}"/>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dirty="0">
                <a:solidFill>
                  <a:schemeClr val="bg1"/>
                </a:solidFill>
              </a:rPr>
              <a:t>Memory And Scratch Space</a:t>
            </a:r>
          </a:p>
        </p:txBody>
      </p:sp>
      <p:sp>
        <p:nvSpPr>
          <p:cNvPr id="3" name="Content Placeholder 2">
            <a:extLst>
              <a:ext uri="{FF2B5EF4-FFF2-40B4-BE49-F238E27FC236}">
                <a16:creationId xmlns:a16="http://schemas.microsoft.com/office/drawing/2014/main" id="{6165B3CB-C384-4344-ACB4-4CA65F3DDF0B}"/>
              </a:ext>
            </a:extLst>
          </p:cNvPr>
          <p:cNvSpPr>
            <a:spLocks noGrp="1"/>
          </p:cNvSpPr>
          <p:nvPr>
            <p:ph idx="1"/>
          </p:nvPr>
        </p:nvSpPr>
        <p:spPr>
          <a:xfrm>
            <a:off x="105356" y="2452499"/>
            <a:ext cx="4440195" cy="4038918"/>
          </a:xfrm>
        </p:spPr>
        <p:txBody>
          <a:bodyPr>
            <a:normAutofit fontScale="47500" lnSpcReduction="20000"/>
          </a:bodyPr>
          <a:lstStyle/>
          <a:p>
            <a:pPr marL="0" hangingPunct="0">
              <a:lnSpc>
                <a:spcPct val="95416"/>
              </a:lnSpc>
            </a:pPr>
            <a:r>
              <a:rPr lang="en-US" altLang="zh-CN" sz="2700" dirty="0">
                <a:solidFill>
                  <a:schemeClr val="bg1"/>
                </a:solidFill>
              </a:rPr>
              <a:t>Print Pro uses disk space as primary image storage area and uses RAM as cache for processing images. This allows Print Pro to open and use images that are several times larger in size compared to the available RAM.</a:t>
            </a:r>
          </a:p>
          <a:p>
            <a:pPr marL="285750" indent="-514350" hangingPunct="0">
              <a:lnSpc>
                <a:spcPct val="95416"/>
              </a:lnSpc>
              <a:buFont typeface="+mj-lt"/>
              <a:buAutoNum type="alphaUcPeriod"/>
            </a:pPr>
            <a:r>
              <a:rPr lang="en-US" altLang="zh-CN" sz="2700" dirty="0">
                <a:solidFill>
                  <a:schemeClr val="bg1"/>
                </a:solidFill>
              </a:rPr>
              <a:t>Choose the amount of RAM to be used from the useable RAM range. It is advisable that you use about 50% of the useable RAM so that the RAM is available for other purposes to Print Pro.</a:t>
            </a:r>
          </a:p>
          <a:p>
            <a:pPr marL="285750" indent="-514350" hangingPunct="0">
              <a:lnSpc>
                <a:spcPct val="95416"/>
              </a:lnSpc>
              <a:buFont typeface="+mj-lt"/>
              <a:buAutoNum type="alphaUcPeriod"/>
            </a:pPr>
            <a:r>
              <a:rPr lang="en-US" altLang="zh-CN" sz="2700" dirty="0">
                <a:solidFill>
                  <a:schemeClr val="bg1"/>
                </a:solidFill>
              </a:rPr>
              <a:t>Choose the primary hard disk that is fast and has a lot of space. The through put of the RIP is influenced by the speed of the hard disk. Avoid using the same partition as windows as this can lead to fragmentation and slowing down of windows OS. Add secondary disks to the list of scratch spaces.  The  disks in the list are used when primary disk runs out of temporary space.</a:t>
            </a:r>
          </a:p>
          <a:p>
            <a:pPr marL="285750" indent="-514350" hangingPunct="0">
              <a:lnSpc>
                <a:spcPct val="95416"/>
              </a:lnSpc>
              <a:buFont typeface="+mj-lt"/>
              <a:buAutoNum type="alphaUcPeriod"/>
            </a:pPr>
            <a:r>
              <a:rPr lang="en-US" altLang="zh-CN" sz="2700" dirty="0">
                <a:solidFill>
                  <a:schemeClr val="bg1"/>
                </a:solidFill>
              </a:rPr>
              <a:t>Cache levels results in fast previewing of various filter options but results in little slower opening of the file.</a:t>
            </a:r>
          </a:p>
          <a:p>
            <a:pPr marL="285750" indent="-514350" hangingPunct="0">
              <a:lnSpc>
                <a:spcPct val="95416"/>
              </a:lnSpc>
              <a:buFont typeface="+mj-lt"/>
              <a:buAutoNum type="alphaUcPeriod"/>
            </a:pPr>
            <a:r>
              <a:rPr lang="en-US" altLang="zh-CN" sz="2700" dirty="0">
                <a:solidFill>
                  <a:schemeClr val="bg1"/>
                </a:solidFill>
              </a:rPr>
              <a:t>Each image when loaded is cached in the form of tiles.  By default a Large size is chosen, which provides optimum  performance in image handling.</a:t>
            </a:r>
            <a:endParaRPr lang="en-US" sz="2000" dirty="0">
              <a:solidFill>
                <a:schemeClr val="bg1"/>
              </a:solidFill>
            </a:endParaRPr>
          </a:p>
        </p:txBody>
      </p:sp>
      <p:pic>
        <p:nvPicPr>
          <p:cNvPr id="6" name="Picture 74">
            <a:extLst>
              <a:ext uri="{FF2B5EF4-FFF2-40B4-BE49-F238E27FC236}">
                <a16:creationId xmlns:a16="http://schemas.microsoft.com/office/drawing/2014/main" id="{09593443-BC85-41B0-845D-071830F6D60C}"/>
              </a:ext>
            </a:extLst>
          </p:cNvPr>
          <p:cNvPicPr>
            <a:picLocks noChangeAspect="1"/>
          </p:cNvPicPr>
          <p:nvPr/>
        </p:nvPicPr>
        <p:blipFill>
          <a:blip r:embed="rId2"/>
          <a:stretch>
            <a:fillRect/>
          </a:stretch>
        </p:blipFill>
        <p:spPr>
          <a:xfrm>
            <a:off x="6096000" y="1694317"/>
            <a:ext cx="3390900" cy="4389120"/>
          </a:xfrm>
          <a:prstGeom prst="rect">
            <a:avLst/>
          </a:prstGeom>
        </p:spPr>
      </p:pic>
      <p:sp>
        <p:nvSpPr>
          <p:cNvPr id="7" name="TextBox 75">
            <a:extLst>
              <a:ext uri="{FF2B5EF4-FFF2-40B4-BE49-F238E27FC236}">
                <a16:creationId xmlns:a16="http://schemas.microsoft.com/office/drawing/2014/main" id="{3C0BD18A-D1B2-466A-958B-C63D76721BF4}"/>
              </a:ext>
            </a:extLst>
          </p:cNvPr>
          <p:cNvSpPr txBox="1"/>
          <p:nvPr/>
        </p:nvSpPr>
        <p:spPr>
          <a:xfrm>
            <a:off x="6789420" y="4835854"/>
            <a:ext cx="150959" cy="274320"/>
          </a:xfrm>
          <a:prstGeom prst="rect">
            <a:avLst/>
          </a:prstGeom>
          <a:noFill/>
        </p:spPr>
        <p:txBody>
          <a:bodyPr wrap="square" lIns="0" tIns="0" rIns="0" bIns="0" rtlCol="0">
            <a:spAutoFit/>
          </a:bodyPr>
          <a:lstStyle/>
          <a:p>
            <a:pPr marL="0">
              <a:lnSpc>
                <a:spcPct val="100000"/>
              </a:lnSpc>
            </a:pPr>
            <a:r>
              <a:rPr lang="en-US" altLang="zh-CN" sz="1800" spc="-225" dirty="0">
                <a:solidFill>
                  <a:srgbClr val="BF0000"/>
                </a:solidFill>
                <a:latin typeface="Times New Roman"/>
                <a:ea typeface="Times New Roman"/>
              </a:rPr>
              <a:t>D</a:t>
            </a:r>
          </a:p>
        </p:txBody>
      </p:sp>
      <p:sp>
        <p:nvSpPr>
          <p:cNvPr id="10" name="TextBox 76">
            <a:extLst>
              <a:ext uri="{FF2B5EF4-FFF2-40B4-BE49-F238E27FC236}">
                <a16:creationId xmlns:a16="http://schemas.microsoft.com/office/drawing/2014/main" id="{2752B3A1-9E09-400D-8E05-FEB8FA76892D}"/>
              </a:ext>
            </a:extLst>
          </p:cNvPr>
          <p:cNvSpPr txBox="1"/>
          <p:nvPr/>
        </p:nvSpPr>
        <p:spPr>
          <a:xfrm>
            <a:off x="9104122" y="2297599"/>
            <a:ext cx="182398" cy="2438146"/>
          </a:xfrm>
          <a:prstGeom prst="rect">
            <a:avLst/>
          </a:prstGeom>
          <a:noFill/>
        </p:spPr>
        <p:txBody>
          <a:bodyPr wrap="square" lIns="0" tIns="0" rIns="0" bIns="0" rtlCol="0">
            <a:spAutoFit/>
          </a:bodyPr>
          <a:lstStyle/>
          <a:p>
            <a:pPr marL="0">
              <a:lnSpc>
                <a:spcPct val="100000"/>
              </a:lnSpc>
            </a:pPr>
            <a:r>
              <a:rPr lang="en-US" altLang="zh-CN" sz="1800" spc="-225" dirty="0">
                <a:solidFill>
                  <a:srgbClr val="BF0000"/>
                </a:solidFill>
                <a:latin typeface="Times New Roman"/>
                <a:ea typeface="Times New Roman"/>
              </a:rPr>
              <a:t>A</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55"/>
              </a:lnSpc>
            </a:pPr>
            <a:endParaRPr lang="en-US" dirty="0"/>
          </a:p>
          <a:p>
            <a:pPr marL="0">
              <a:lnSpc>
                <a:spcPct val="100000"/>
              </a:lnSpc>
            </a:pPr>
            <a:r>
              <a:rPr lang="en-US" altLang="zh-CN" sz="1800" spc="-314" dirty="0">
                <a:solidFill>
                  <a:srgbClr val="BF0000"/>
                </a:solidFill>
                <a:latin typeface="Times New Roman"/>
                <a:ea typeface="Times New Roman"/>
              </a:rPr>
              <a:t>B</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654"/>
              </a:lnSpc>
            </a:pPr>
            <a:endParaRPr lang="en-US" dirty="0"/>
          </a:p>
          <a:p>
            <a:pPr marL="0" indent="31622">
              <a:lnSpc>
                <a:spcPct val="100000"/>
              </a:lnSpc>
            </a:pPr>
            <a:r>
              <a:rPr lang="en-US" altLang="zh-CN" sz="1800" spc="-125" dirty="0">
                <a:solidFill>
                  <a:srgbClr val="BF0000"/>
                </a:solidFill>
                <a:latin typeface="Times New Roman"/>
                <a:ea typeface="Times New Roman"/>
              </a:rPr>
              <a:t>C</a:t>
            </a:r>
          </a:p>
        </p:txBody>
      </p:sp>
    </p:spTree>
    <p:extLst>
      <p:ext uri="{BB962C8B-B14F-4D97-AF65-F5344CB8AC3E}">
        <p14:creationId xmlns:p14="http://schemas.microsoft.com/office/powerpoint/2010/main" val="516897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600A21-26BA-4BA3-AABF-CC2E0D62F582}"/>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dirty="0">
                <a:solidFill>
                  <a:schemeClr val="bg1"/>
                </a:solidFill>
              </a:rPr>
              <a:t>Post Script Properties</a:t>
            </a:r>
          </a:p>
        </p:txBody>
      </p:sp>
      <p:sp>
        <p:nvSpPr>
          <p:cNvPr id="3" name="Content Placeholder 2">
            <a:extLst>
              <a:ext uri="{FF2B5EF4-FFF2-40B4-BE49-F238E27FC236}">
                <a16:creationId xmlns:a16="http://schemas.microsoft.com/office/drawing/2014/main" id="{6165B3CB-C384-4344-ACB4-4CA65F3DDF0B}"/>
              </a:ext>
            </a:extLst>
          </p:cNvPr>
          <p:cNvSpPr>
            <a:spLocks noGrp="1"/>
          </p:cNvSpPr>
          <p:nvPr>
            <p:ph idx="1"/>
          </p:nvPr>
        </p:nvSpPr>
        <p:spPr>
          <a:xfrm>
            <a:off x="105356" y="2452499"/>
            <a:ext cx="4440195" cy="4038918"/>
          </a:xfrm>
        </p:spPr>
        <p:txBody>
          <a:bodyPr>
            <a:normAutofit fontScale="55000" lnSpcReduction="20000"/>
          </a:bodyPr>
          <a:lstStyle/>
          <a:p>
            <a:pPr marL="0" hangingPunct="0">
              <a:lnSpc>
                <a:spcPct val="95416"/>
              </a:lnSpc>
            </a:pPr>
            <a:r>
              <a:rPr lang="en-US" altLang="zh-CN" sz="2400" dirty="0">
                <a:solidFill>
                  <a:schemeClr val="bg1"/>
                </a:solidFill>
              </a:rPr>
              <a:t>Default settings to be applied to a PS/PDF/AI file, when being opened for the first time. These settings can be overridden at the time of opening the file.</a:t>
            </a:r>
          </a:p>
          <a:p>
            <a:pPr indent="-457200" hangingPunct="0">
              <a:lnSpc>
                <a:spcPct val="95416"/>
              </a:lnSpc>
              <a:buFont typeface="+mj-lt"/>
              <a:buAutoNum type="alphaUcPeriod"/>
            </a:pPr>
            <a:r>
              <a:rPr lang="en-US" altLang="zh-CN" sz="2400" dirty="0">
                <a:solidFill>
                  <a:schemeClr val="bg1"/>
                </a:solidFill>
              </a:rPr>
              <a:t>The settings control in what color mode the document must be opened viz RGB, CMYK, LAB or Gray. The image is opened with default  profiles  as  setup in Color Management  settings.  If the “Transparent document” option is checked then the non-inked area are retained as transparent else the background is assumed to be white during rasterization.</a:t>
            </a:r>
          </a:p>
          <a:p>
            <a:pPr indent="-457200" hangingPunct="0">
              <a:lnSpc>
                <a:spcPct val="95416"/>
              </a:lnSpc>
              <a:buFont typeface="+mj-lt"/>
              <a:buAutoNum type="alphaUcPeriod"/>
            </a:pPr>
            <a:r>
              <a:rPr lang="en-US" altLang="zh-CN" sz="2400" dirty="0">
                <a:solidFill>
                  <a:schemeClr val="bg1"/>
                </a:solidFill>
              </a:rPr>
              <a:t>The resolution specifies at what DPI the images will be rasterized when open.</a:t>
            </a:r>
          </a:p>
          <a:p>
            <a:pPr indent="-457200" hangingPunct="0">
              <a:lnSpc>
                <a:spcPct val="95416"/>
              </a:lnSpc>
              <a:buFont typeface="+mj-lt"/>
              <a:buAutoNum type="alphaUcPeriod"/>
            </a:pPr>
            <a:r>
              <a:rPr lang="en-US" altLang="zh-CN" sz="2400" dirty="0">
                <a:solidFill>
                  <a:schemeClr val="bg1"/>
                </a:solidFill>
              </a:rPr>
              <a:t>The smoothness boxes control edges of which graphic elements to be smoothened when rasterized.</a:t>
            </a:r>
          </a:p>
          <a:p>
            <a:pPr indent="-457200" hangingPunct="0">
              <a:lnSpc>
                <a:spcPct val="95416"/>
              </a:lnSpc>
              <a:buFont typeface="+mj-lt"/>
              <a:buAutoNum type="alphaUcPeriod"/>
            </a:pPr>
            <a:r>
              <a:rPr lang="en-US" altLang="zh-CN" sz="2400" dirty="0">
                <a:solidFill>
                  <a:schemeClr val="bg1"/>
                </a:solidFill>
              </a:rPr>
              <a:t>Specify additional folders where fonts can be found besides the default locations. Default locations are windows installed fonts and application default PS resources folder.  This is useful when the font is not embedded in the PS/PDF file.</a:t>
            </a:r>
          </a:p>
          <a:p>
            <a:pPr marL="45720" hangingPunct="0">
              <a:lnSpc>
                <a:spcPct val="95416"/>
              </a:lnSpc>
            </a:pPr>
            <a:endParaRPr lang="en-US" altLang="zh-CN" sz="1800" dirty="0">
              <a:solidFill>
                <a:srgbClr val="000000"/>
              </a:solidFill>
              <a:latin typeface="Times New Roman"/>
              <a:ea typeface="Times New Roman"/>
            </a:endParaRPr>
          </a:p>
          <a:p>
            <a:pPr marL="45720" hangingPunct="0">
              <a:lnSpc>
                <a:spcPct val="95416"/>
              </a:lnSpc>
            </a:pPr>
            <a:endParaRPr lang="en-US" altLang="zh-CN" sz="1800" dirty="0">
              <a:solidFill>
                <a:srgbClr val="000000"/>
              </a:solidFill>
              <a:latin typeface="Times New Roman"/>
              <a:ea typeface="Times New Roman"/>
            </a:endParaRPr>
          </a:p>
          <a:p>
            <a:pPr marL="160020" hangingPunct="0">
              <a:lnSpc>
                <a:spcPct val="95416"/>
              </a:lnSpc>
            </a:pPr>
            <a:endParaRPr lang="en-US" altLang="zh-CN" sz="1700" dirty="0">
              <a:solidFill>
                <a:schemeClr val="bg1"/>
              </a:solidFill>
            </a:endParaRPr>
          </a:p>
          <a:p>
            <a:pPr marL="0">
              <a:lnSpc>
                <a:spcPct val="100000"/>
              </a:lnSpc>
            </a:pPr>
            <a:endParaRPr lang="en-US" altLang="zh-CN" sz="2000" spc="-50" dirty="0">
              <a:solidFill>
                <a:srgbClr val="000000"/>
              </a:solidFill>
              <a:latin typeface="Times New Roman"/>
              <a:ea typeface="Times New Roman"/>
            </a:endParaRPr>
          </a:p>
          <a:p>
            <a:pPr marL="0">
              <a:lnSpc>
                <a:spcPct val="100000"/>
              </a:lnSpc>
            </a:pPr>
            <a:endParaRPr lang="en-US" altLang="zh-CN" sz="2000" dirty="0">
              <a:solidFill>
                <a:srgbClr val="000000"/>
              </a:solidFill>
              <a:latin typeface="Times New Roman"/>
              <a:ea typeface="Times New Roman"/>
            </a:endParaRPr>
          </a:p>
          <a:p>
            <a:endParaRPr lang="en-US" sz="2000" dirty="0">
              <a:solidFill>
                <a:schemeClr val="bg1"/>
              </a:solidFill>
            </a:endParaRPr>
          </a:p>
        </p:txBody>
      </p:sp>
      <p:pic>
        <p:nvPicPr>
          <p:cNvPr id="8" name="Picture 79">
            <a:extLst>
              <a:ext uri="{FF2B5EF4-FFF2-40B4-BE49-F238E27FC236}">
                <a16:creationId xmlns:a16="http://schemas.microsoft.com/office/drawing/2014/main" id="{957B5C95-36D0-45D0-92CC-D9ABAA1F4EE5}"/>
              </a:ext>
            </a:extLst>
          </p:cNvPr>
          <p:cNvPicPr>
            <a:picLocks noChangeAspect="1"/>
          </p:cNvPicPr>
          <p:nvPr/>
        </p:nvPicPr>
        <p:blipFill>
          <a:blip r:embed="rId2"/>
          <a:stretch>
            <a:fillRect/>
          </a:stretch>
        </p:blipFill>
        <p:spPr>
          <a:xfrm>
            <a:off x="5781296" y="1762279"/>
            <a:ext cx="3512820" cy="4594860"/>
          </a:xfrm>
          <a:prstGeom prst="rect">
            <a:avLst/>
          </a:prstGeom>
        </p:spPr>
      </p:pic>
      <p:sp>
        <p:nvSpPr>
          <p:cNvPr id="11" name="TextBox 80">
            <a:extLst>
              <a:ext uri="{FF2B5EF4-FFF2-40B4-BE49-F238E27FC236}">
                <a16:creationId xmlns:a16="http://schemas.microsoft.com/office/drawing/2014/main" id="{D672CD64-15E2-48D6-B2D1-F10721BFB623}"/>
              </a:ext>
            </a:extLst>
          </p:cNvPr>
          <p:cNvSpPr txBox="1"/>
          <p:nvPr/>
        </p:nvSpPr>
        <p:spPr>
          <a:xfrm>
            <a:off x="8572629" y="2242498"/>
            <a:ext cx="238208" cy="3010154"/>
          </a:xfrm>
          <a:prstGeom prst="rect">
            <a:avLst/>
          </a:prstGeom>
          <a:noFill/>
        </p:spPr>
        <p:txBody>
          <a:bodyPr wrap="square" lIns="0" tIns="0" rIns="0" bIns="0" rtlCol="0">
            <a:spAutoFit/>
          </a:bodyPr>
          <a:lstStyle/>
          <a:p>
            <a:pPr marL="0">
              <a:lnSpc>
                <a:spcPct val="100000"/>
              </a:lnSpc>
            </a:pPr>
            <a:r>
              <a:rPr lang="en-US" altLang="zh-CN" sz="1800" spc="-225" dirty="0">
                <a:solidFill>
                  <a:srgbClr val="BF0000"/>
                </a:solidFill>
                <a:latin typeface="Times New Roman"/>
                <a:ea typeface="Times New Roman"/>
              </a:rPr>
              <a:t>A</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180"/>
              </a:lnSpc>
            </a:pPr>
            <a:endParaRPr lang="en-US" dirty="0"/>
          </a:p>
          <a:p>
            <a:pPr marL="0" indent="87248">
              <a:lnSpc>
                <a:spcPct val="100000"/>
              </a:lnSpc>
            </a:pPr>
            <a:r>
              <a:rPr lang="en-US" altLang="zh-CN" sz="1800" spc="-309" dirty="0">
                <a:solidFill>
                  <a:srgbClr val="BF0000"/>
                </a:solidFill>
                <a:latin typeface="Times New Roman"/>
                <a:ea typeface="Times New Roman"/>
              </a:rPr>
              <a:t>B</a:t>
            </a:r>
          </a:p>
          <a:p>
            <a:pPr>
              <a:lnSpc>
                <a:spcPts val="1000"/>
              </a:lnSpc>
            </a:pPr>
            <a:endParaRPr lang="en-US" dirty="0"/>
          </a:p>
          <a:p>
            <a:pPr>
              <a:lnSpc>
                <a:spcPts val="1000"/>
              </a:lnSpc>
            </a:pPr>
            <a:endParaRPr lang="en-US" dirty="0"/>
          </a:p>
          <a:p>
            <a:pPr>
              <a:lnSpc>
                <a:spcPts val="1000"/>
              </a:lnSpc>
            </a:pPr>
            <a:endParaRPr lang="en-US" dirty="0"/>
          </a:p>
          <a:p>
            <a:pPr>
              <a:lnSpc>
                <a:spcPts val="1310"/>
              </a:lnSpc>
            </a:pPr>
            <a:endParaRPr lang="en-US" dirty="0"/>
          </a:p>
          <a:p>
            <a:pPr marL="0" indent="87248">
              <a:lnSpc>
                <a:spcPct val="100000"/>
              </a:lnSpc>
            </a:pPr>
            <a:r>
              <a:rPr lang="en-US" altLang="zh-CN" sz="1800" spc="-125" dirty="0">
                <a:solidFill>
                  <a:srgbClr val="BF0000"/>
                </a:solidFill>
                <a:latin typeface="Times New Roman"/>
                <a:ea typeface="Times New Roman"/>
              </a:rPr>
              <a:t>C</a:t>
            </a:r>
          </a:p>
          <a:p>
            <a:pPr>
              <a:lnSpc>
                <a:spcPts val="1564"/>
              </a:lnSpc>
            </a:pPr>
            <a:endParaRPr lang="en-US" dirty="0"/>
          </a:p>
          <a:p>
            <a:pPr marL="0" indent="87248">
              <a:lnSpc>
                <a:spcPct val="100000"/>
              </a:lnSpc>
            </a:pPr>
            <a:r>
              <a:rPr lang="en-US" altLang="zh-CN" sz="1800" spc="-225" dirty="0">
                <a:solidFill>
                  <a:srgbClr val="BF0000"/>
                </a:solidFill>
                <a:latin typeface="Times New Roman"/>
                <a:ea typeface="Times New Roman"/>
              </a:rPr>
              <a:t>D</a:t>
            </a:r>
          </a:p>
        </p:txBody>
      </p:sp>
    </p:spTree>
    <p:extLst>
      <p:ext uri="{BB962C8B-B14F-4D97-AF65-F5344CB8AC3E}">
        <p14:creationId xmlns:p14="http://schemas.microsoft.com/office/powerpoint/2010/main" val="2001819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600A21-26BA-4BA3-AABF-CC2E0D62F582}"/>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dirty="0">
                <a:solidFill>
                  <a:schemeClr val="bg1"/>
                </a:solidFill>
              </a:rPr>
              <a:t>Software Installation</a:t>
            </a:r>
            <a:br>
              <a:rPr lang="en-US" sz="2800" dirty="0">
                <a:solidFill>
                  <a:schemeClr val="bg1"/>
                </a:solidFill>
              </a:rPr>
            </a:br>
            <a:r>
              <a:rPr lang="en-US" sz="2800" dirty="0">
                <a:solidFill>
                  <a:schemeClr val="bg1"/>
                </a:solidFill>
              </a:rPr>
              <a:t>Kothari Print Pro</a:t>
            </a:r>
          </a:p>
        </p:txBody>
      </p:sp>
      <p:sp>
        <p:nvSpPr>
          <p:cNvPr id="3" name="Content Placeholder 2">
            <a:extLst>
              <a:ext uri="{FF2B5EF4-FFF2-40B4-BE49-F238E27FC236}">
                <a16:creationId xmlns:a16="http://schemas.microsoft.com/office/drawing/2014/main" id="{6165B3CB-C384-4344-ACB4-4CA65F3DDF0B}"/>
              </a:ext>
            </a:extLst>
          </p:cNvPr>
          <p:cNvSpPr>
            <a:spLocks noGrp="1"/>
          </p:cNvSpPr>
          <p:nvPr>
            <p:ph idx="1"/>
          </p:nvPr>
        </p:nvSpPr>
        <p:spPr>
          <a:xfrm>
            <a:off x="486948" y="2476491"/>
            <a:ext cx="3796727" cy="3738042"/>
          </a:xfrm>
        </p:spPr>
        <p:txBody>
          <a:bodyPr>
            <a:normAutofit/>
          </a:bodyPr>
          <a:lstStyle/>
          <a:p>
            <a:pPr>
              <a:lnSpc>
                <a:spcPct val="100000"/>
              </a:lnSpc>
            </a:pPr>
            <a:endParaRPr lang="en-US" altLang="zh-CN" sz="1500" dirty="0">
              <a:solidFill>
                <a:schemeClr val="bg1"/>
              </a:solidFill>
            </a:endParaRPr>
          </a:p>
          <a:p>
            <a:endParaRPr lang="en-US" sz="2000" dirty="0">
              <a:solidFill>
                <a:schemeClr val="bg1"/>
              </a:solidFill>
            </a:endParaRPr>
          </a:p>
        </p:txBody>
      </p:sp>
      <p:sp>
        <p:nvSpPr>
          <p:cNvPr id="4" name="Rectangle 3">
            <a:extLst>
              <a:ext uri="{FF2B5EF4-FFF2-40B4-BE49-F238E27FC236}">
                <a16:creationId xmlns:a16="http://schemas.microsoft.com/office/drawing/2014/main" id="{26AD5174-01F4-4AE2-A008-BE4F061D8519}"/>
              </a:ext>
            </a:extLst>
          </p:cNvPr>
          <p:cNvSpPr/>
          <p:nvPr/>
        </p:nvSpPr>
        <p:spPr>
          <a:xfrm>
            <a:off x="364046" y="2476491"/>
            <a:ext cx="3919629" cy="1200329"/>
          </a:xfrm>
          <a:prstGeom prst="rect">
            <a:avLst/>
          </a:prstGeom>
        </p:spPr>
        <p:txBody>
          <a:bodyPr wrap="square">
            <a:spAutoFit/>
          </a:bodyPr>
          <a:lstStyle/>
          <a:p>
            <a:pPr marL="342900" indent="-342900">
              <a:buFont typeface="+mj-lt"/>
              <a:buAutoNum type="arabicPeriod"/>
            </a:pPr>
            <a:r>
              <a:rPr lang="en-US" altLang="zh-CN" dirty="0">
                <a:solidFill>
                  <a:schemeClr val="bg1"/>
                </a:solidFill>
              </a:rPr>
              <a:t>To Proceed with the installation, Agree to terms and conditions of usage</a:t>
            </a:r>
          </a:p>
          <a:p>
            <a:endParaRPr lang="en-US" altLang="zh-CN" dirty="0">
              <a:solidFill>
                <a:schemeClr val="bg1"/>
              </a:solidFill>
            </a:endParaRPr>
          </a:p>
        </p:txBody>
      </p:sp>
      <p:pic>
        <p:nvPicPr>
          <p:cNvPr id="17" name="Picture 16">
            <a:extLst>
              <a:ext uri="{FF2B5EF4-FFF2-40B4-BE49-F238E27FC236}">
                <a16:creationId xmlns:a16="http://schemas.microsoft.com/office/drawing/2014/main" id="{EDF2A4ED-9F81-475A-BC94-9130AE0A1B92}"/>
              </a:ext>
            </a:extLst>
          </p:cNvPr>
          <p:cNvPicPr>
            <a:picLocks noChangeAspect="1"/>
          </p:cNvPicPr>
          <p:nvPr/>
        </p:nvPicPr>
        <p:blipFill>
          <a:blip r:embed="rId2"/>
          <a:stretch>
            <a:fillRect/>
          </a:stretch>
        </p:blipFill>
        <p:spPr>
          <a:xfrm>
            <a:off x="4881386" y="229363"/>
            <a:ext cx="3416681" cy="2813737"/>
          </a:xfrm>
          <a:prstGeom prst="rect">
            <a:avLst/>
          </a:prstGeom>
        </p:spPr>
      </p:pic>
      <p:pic>
        <p:nvPicPr>
          <p:cNvPr id="18" name="Picture 17">
            <a:extLst>
              <a:ext uri="{FF2B5EF4-FFF2-40B4-BE49-F238E27FC236}">
                <a16:creationId xmlns:a16="http://schemas.microsoft.com/office/drawing/2014/main" id="{C677B241-0B80-437D-828C-5255422DC703}"/>
              </a:ext>
            </a:extLst>
          </p:cNvPr>
          <p:cNvPicPr>
            <a:picLocks noChangeAspect="1"/>
          </p:cNvPicPr>
          <p:nvPr/>
        </p:nvPicPr>
        <p:blipFill>
          <a:blip r:embed="rId3"/>
          <a:stretch>
            <a:fillRect/>
          </a:stretch>
        </p:blipFill>
        <p:spPr>
          <a:xfrm>
            <a:off x="8382145" y="229362"/>
            <a:ext cx="3445809" cy="2813737"/>
          </a:xfrm>
          <a:prstGeom prst="rect">
            <a:avLst/>
          </a:prstGeom>
        </p:spPr>
      </p:pic>
      <p:pic>
        <p:nvPicPr>
          <p:cNvPr id="19" name="Picture 18">
            <a:extLst>
              <a:ext uri="{FF2B5EF4-FFF2-40B4-BE49-F238E27FC236}">
                <a16:creationId xmlns:a16="http://schemas.microsoft.com/office/drawing/2014/main" id="{73772EDE-5B33-4DE3-B2FF-E2CBA705520B}"/>
              </a:ext>
            </a:extLst>
          </p:cNvPr>
          <p:cNvPicPr>
            <a:picLocks noChangeAspect="1"/>
          </p:cNvPicPr>
          <p:nvPr/>
        </p:nvPicPr>
        <p:blipFill>
          <a:blip r:embed="rId4"/>
          <a:stretch>
            <a:fillRect/>
          </a:stretch>
        </p:blipFill>
        <p:spPr>
          <a:xfrm>
            <a:off x="4881386" y="3160489"/>
            <a:ext cx="3416681" cy="2766841"/>
          </a:xfrm>
          <a:prstGeom prst="rect">
            <a:avLst/>
          </a:prstGeom>
        </p:spPr>
      </p:pic>
    </p:spTree>
    <p:extLst>
      <p:ext uri="{BB962C8B-B14F-4D97-AF65-F5344CB8AC3E}">
        <p14:creationId xmlns:p14="http://schemas.microsoft.com/office/powerpoint/2010/main" val="3435094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600A21-26BA-4BA3-AABF-CC2E0D62F582}"/>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dirty="0">
                <a:solidFill>
                  <a:schemeClr val="bg1"/>
                </a:solidFill>
              </a:rPr>
              <a:t>Spot Channel Mapping</a:t>
            </a:r>
          </a:p>
        </p:txBody>
      </p:sp>
      <p:sp>
        <p:nvSpPr>
          <p:cNvPr id="3" name="Content Placeholder 2">
            <a:extLst>
              <a:ext uri="{FF2B5EF4-FFF2-40B4-BE49-F238E27FC236}">
                <a16:creationId xmlns:a16="http://schemas.microsoft.com/office/drawing/2014/main" id="{6165B3CB-C384-4344-ACB4-4CA65F3DDF0B}"/>
              </a:ext>
            </a:extLst>
          </p:cNvPr>
          <p:cNvSpPr>
            <a:spLocks noGrp="1"/>
          </p:cNvSpPr>
          <p:nvPr>
            <p:ph idx="1"/>
          </p:nvPr>
        </p:nvSpPr>
        <p:spPr>
          <a:xfrm>
            <a:off x="105356" y="2452499"/>
            <a:ext cx="4440195" cy="4038918"/>
          </a:xfrm>
        </p:spPr>
        <p:txBody>
          <a:bodyPr>
            <a:normAutofit fontScale="70000" lnSpcReduction="20000"/>
          </a:bodyPr>
          <a:lstStyle/>
          <a:p>
            <a:pPr marL="0" hangingPunct="0">
              <a:lnSpc>
                <a:spcPct val="95416"/>
              </a:lnSpc>
            </a:pPr>
            <a:r>
              <a:rPr lang="en-US" altLang="zh-CN" sz="2400" dirty="0">
                <a:solidFill>
                  <a:schemeClr val="bg1"/>
                </a:solidFill>
              </a:rPr>
              <a:t>Define association of the spot channel in the image file to the special use type like Transparency, Choke, Choke mask, highlight and White </a:t>
            </a:r>
            <a:r>
              <a:rPr lang="en-US" altLang="zh-CN" sz="2400" dirty="0" err="1">
                <a:solidFill>
                  <a:schemeClr val="bg1"/>
                </a:solidFill>
              </a:rPr>
              <a:t>underbase</a:t>
            </a:r>
            <a:r>
              <a:rPr lang="en-US" altLang="zh-CN" sz="2400" dirty="0">
                <a:solidFill>
                  <a:schemeClr val="bg1"/>
                </a:solidFill>
              </a:rPr>
              <a:t> channel. User can name these special use channels in certain way and let Print Pro recognize the purpose automatically from the name.</a:t>
            </a:r>
          </a:p>
          <a:p>
            <a:pPr marL="0" hangingPunct="0">
              <a:lnSpc>
                <a:spcPct val="95416"/>
              </a:lnSpc>
            </a:pPr>
            <a:r>
              <a:rPr lang="en-US" altLang="zh-CN" sz="2400" dirty="0">
                <a:solidFill>
                  <a:schemeClr val="bg1"/>
                </a:solidFill>
              </a:rPr>
              <a:t>The parameters here define how to interpret the channels with special names in a multichannel file ?</a:t>
            </a:r>
          </a:p>
          <a:p>
            <a:pPr marL="0" hangingPunct="0">
              <a:lnSpc>
                <a:spcPct val="95416"/>
              </a:lnSpc>
            </a:pPr>
            <a:r>
              <a:rPr lang="en-US" altLang="zh-CN" sz="2400" dirty="0">
                <a:solidFill>
                  <a:schemeClr val="bg1"/>
                </a:solidFill>
              </a:rPr>
              <a:t>The valid name of the channel contains a name followed by any other character except 0 to 9 and a to z. E.g. of valid name “Transparency 01”, “transparency”, “Transparency #01” etc. The  name is case insensitive.  The  name has to be at the beginning, irrespective of the words  later followed by a space. “Transparency 01” is invalid name.</a:t>
            </a:r>
          </a:p>
          <a:p>
            <a:pPr marL="45720" hangingPunct="0">
              <a:lnSpc>
                <a:spcPct val="95416"/>
              </a:lnSpc>
            </a:pPr>
            <a:endParaRPr lang="en-US" altLang="zh-CN" sz="1800" dirty="0">
              <a:solidFill>
                <a:srgbClr val="000000"/>
              </a:solidFill>
              <a:latin typeface="Times New Roman"/>
              <a:ea typeface="Times New Roman"/>
            </a:endParaRPr>
          </a:p>
          <a:p>
            <a:pPr marL="45720" hangingPunct="0">
              <a:lnSpc>
                <a:spcPct val="95416"/>
              </a:lnSpc>
            </a:pPr>
            <a:endParaRPr lang="en-US" altLang="zh-CN" sz="1800" dirty="0">
              <a:solidFill>
                <a:srgbClr val="000000"/>
              </a:solidFill>
              <a:latin typeface="Times New Roman"/>
              <a:ea typeface="Times New Roman"/>
            </a:endParaRPr>
          </a:p>
          <a:p>
            <a:pPr marL="160020" hangingPunct="0">
              <a:lnSpc>
                <a:spcPct val="95416"/>
              </a:lnSpc>
            </a:pPr>
            <a:endParaRPr lang="en-US" altLang="zh-CN" sz="1700" dirty="0">
              <a:solidFill>
                <a:schemeClr val="bg1"/>
              </a:solidFill>
            </a:endParaRPr>
          </a:p>
          <a:p>
            <a:pPr marL="0">
              <a:lnSpc>
                <a:spcPct val="100000"/>
              </a:lnSpc>
            </a:pPr>
            <a:endParaRPr lang="en-US" altLang="zh-CN" sz="2000" spc="-50" dirty="0">
              <a:solidFill>
                <a:srgbClr val="000000"/>
              </a:solidFill>
              <a:latin typeface="Times New Roman"/>
              <a:ea typeface="Times New Roman"/>
            </a:endParaRPr>
          </a:p>
          <a:p>
            <a:pPr marL="0">
              <a:lnSpc>
                <a:spcPct val="100000"/>
              </a:lnSpc>
            </a:pPr>
            <a:endParaRPr lang="en-US" altLang="zh-CN" sz="2000" dirty="0">
              <a:solidFill>
                <a:srgbClr val="000000"/>
              </a:solidFill>
              <a:latin typeface="Times New Roman"/>
              <a:ea typeface="Times New Roman"/>
            </a:endParaRPr>
          </a:p>
          <a:p>
            <a:endParaRPr lang="en-US" sz="2000" dirty="0">
              <a:solidFill>
                <a:schemeClr val="bg1"/>
              </a:solidFill>
            </a:endParaRPr>
          </a:p>
        </p:txBody>
      </p:sp>
      <p:pic>
        <p:nvPicPr>
          <p:cNvPr id="7" name="Picture 83">
            <a:extLst>
              <a:ext uri="{FF2B5EF4-FFF2-40B4-BE49-F238E27FC236}">
                <a16:creationId xmlns:a16="http://schemas.microsoft.com/office/drawing/2014/main" id="{0C0973D2-EC73-419F-A27D-07758E675438}"/>
              </a:ext>
            </a:extLst>
          </p:cNvPr>
          <p:cNvPicPr>
            <a:picLocks noChangeAspect="1"/>
          </p:cNvPicPr>
          <p:nvPr/>
        </p:nvPicPr>
        <p:blipFill>
          <a:blip r:embed="rId2"/>
          <a:stretch>
            <a:fillRect/>
          </a:stretch>
        </p:blipFill>
        <p:spPr>
          <a:xfrm>
            <a:off x="6691388" y="1821180"/>
            <a:ext cx="3436620" cy="4419600"/>
          </a:xfrm>
          <a:prstGeom prst="rect">
            <a:avLst/>
          </a:prstGeom>
        </p:spPr>
      </p:pic>
    </p:spTree>
    <p:extLst>
      <p:ext uri="{BB962C8B-B14F-4D97-AF65-F5344CB8AC3E}">
        <p14:creationId xmlns:p14="http://schemas.microsoft.com/office/powerpoint/2010/main" val="8563657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600A21-26BA-4BA3-AABF-CC2E0D62F582}"/>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dirty="0">
                <a:solidFill>
                  <a:schemeClr val="bg1"/>
                </a:solidFill>
              </a:rPr>
              <a:t>Define Preferred Actions</a:t>
            </a:r>
          </a:p>
        </p:txBody>
      </p:sp>
      <p:sp>
        <p:nvSpPr>
          <p:cNvPr id="3" name="Content Placeholder 2">
            <a:extLst>
              <a:ext uri="{FF2B5EF4-FFF2-40B4-BE49-F238E27FC236}">
                <a16:creationId xmlns:a16="http://schemas.microsoft.com/office/drawing/2014/main" id="{6165B3CB-C384-4344-ACB4-4CA65F3DDF0B}"/>
              </a:ext>
            </a:extLst>
          </p:cNvPr>
          <p:cNvSpPr>
            <a:spLocks noGrp="1"/>
          </p:cNvSpPr>
          <p:nvPr>
            <p:ph idx="1"/>
          </p:nvPr>
        </p:nvSpPr>
        <p:spPr>
          <a:xfrm>
            <a:off x="105356" y="2452499"/>
            <a:ext cx="4440195" cy="4038918"/>
          </a:xfrm>
        </p:spPr>
        <p:txBody>
          <a:bodyPr>
            <a:normAutofit fontScale="70000" lnSpcReduction="20000"/>
          </a:bodyPr>
          <a:lstStyle/>
          <a:p>
            <a:pPr marL="0" hangingPunct="0">
              <a:lnSpc>
                <a:spcPct val="95416"/>
              </a:lnSpc>
            </a:pPr>
            <a:r>
              <a:rPr lang="en-US" altLang="zh-CN" sz="2400" dirty="0">
                <a:solidFill>
                  <a:schemeClr val="bg1"/>
                </a:solidFill>
              </a:rPr>
              <a:t>Define behavior for certain Alert messages for commonly repeated actions. Though the defaults work for most cases but you can choose to override based on requirements.</a:t>
            </a:r>
          </a:p>
          <a:p>
            <a:pPr indent="-457200" hangingPunct="0">
              <a:lnSpc>
                <a:spcPct val="95416"/>
              </a:lnSpc>
              <a:buFont typeface="+mj-lt"/>
              <a:buAutoNum type="arabicPeriod"/>
            </a:pPr>
            <a:r>
              <a:rPr lang="en-US" altLang="zh-CN" sz="2400" dirty="0">
                <a:solidFill>
                  <a:schemeClr val="bg1"/>
                </a:solidFill>
              </a:rPr>
              <a:t>Print settings for an opened image file are saved as the same file name with ‘</a:t>
            </a:r>
            <a:r>
              <a:rPr lang="en-US" altLang="zh-CN" sz="2400" dirty="0" err="1">
                <a:solidFill>
                  <a:schemeClr val="bg1"/>
                </a:solidFill>
              </a:rPr>
              <a:t>pst</a:t>
            </a:r>
            <a:r>
              <a:rPr lang="en-US" altLang="zh-CN" sz="2400" dirty="0">
                <a:solidFill>
                  <a:schemeClr val="bg1"/>
                </a:solidFill>
              </a:rPr>
              <a:t>’ extension when the file is closed. Define the default behavior.</a:t>
            </a:r>
          </a:p>
          <a:p>
            <a:pPr indent="-457200" hangingPunct="0">
              <a:lnSpc>
                <a:spcPct val="95416"/>
              </a:lnSpc>
              <a:buFont typeface="+mj-lt"/>
              <a:buAutoNum type="arabicPeriod"/>
            </a:pPr>
            <a:r>
              <a:rPr lang="en-US" altLang="zh-CN" sz="2400" dirty="0">
                <a:solidFill>
                  <a:schemeClr val="bg1"/>
                </a:solidFill>
              </a:rPr>
              <a:t>Define what to do when the open image that  is used in a document is closed?</a:t>
            </a:r>
          </a:p>
          <a:p>
            <a:pPr indent="-457200" hangingPunct="0">
              <a:lnSpc>
                <a:spcPct val="95416"/>
              </a:lnSpc>
              <a:buFont typeface="+mj-lt"/>
              <a:buAutoNum type="arabicPeriod"/>
            </a:pPr>
            <a:r>
              <a:rPr lang="en-US" altLang="zh-CN" sz="2400" dirty="0">
                <a:solidFill>
                  <a:schemeClr val="bg1"/>
                </a:solidFill>
              </a:rPr>
              <a:t>Define what to do with the Job in the print queue, when the corresponding Image/ layout document is closed?</a:t>
            </a:r>
          </a:p>
          <a:p>
            <a:pPr indent="-457200" hangingPunct="0">
              <a:lnSpc>
                <a:spcPct val="95416"/>
              </a:lnSpc>
              <a:buFont typeface="+mj-lt"/>
              <a:buAutoNum type="arabicPeriod"/>
            </a:pPr>
            <a:r>
              <a:rPr lang="en-US" altLang="zh-CN" sz="2400" dirty="0">
                <a:solidFill>
                  <a:schemeClr val="bg1"/>
                </a:solidFill>
              </a:rPr>
              <a:t>Define how to name every print Job?</a:t>
            </a:r>
          </a:p>
          <a:p>
            <a:pPr indent="-457200" hangingPunct="0">
              <a:lnSpc>
                <a:spcPct val="95416"/>
              </a:lnSpc>
              <a:buFont typeface="+mj-lt"/>
              <a:buAutoNum type="arabicPeriod"/>
            </a:pPr>
            <a:r>
              <a:rPr lang="en-US" altLang="zh-CN" sz="2400" dirty="0">
                <a:solidFill>
                  <a:schemeClr val="bg1"/>
                </a:solidFill>
              </a:rPr>
              <a:t>Define what language to view the help in? This option depends upon the list of available languages.</a:t>
            </a:r>
          </a:p>
          <a:p>
            <a:pPr marL="45720" hangingPunct="0">
              <a:lnSpc>
                <a:spcPct val="95416"/>
              </a:lnSpc>
            </a:pPr>
            <a:endParaRPr lang="en-US" altLang="zh-CN" sz="1800" dirty="0">
              <a:solidFill>
                <a:srgbClr val="000000"/>
              </a:solidFill>
              <a:latin typeface="Times New Roman"/>
              <a:ea typeface="Times New Roman"/>
            </a:endParaRPr>
          </a:p>
          <a:p>
            <a:pPr marL="45720" hangingPunct="0">
              <a:lnSpc>
                <a:spcPct val="95416"/>
              </a:lnSpc>
            </a:pPr>
            <a:endParaRPr lang="en-US" altLang="zh-CN" sz="1800" dirty="0">
              <a:solidFill>
                <a:srgbClr val="000000"/>
              </a:solidFill>
              <a:latin typeface="Times New Roman"/>
              <a:ea typeface="Times New Roman"/>
            </a:endParaRPr>
          </a:p>
          <a:p>
            <a:pPr marL="160020" hangingPunct="0">
              <a:lnSpc>
                <a:spcPct val="95416"/>
              </a:lnSpc>
            </a:pPr>
            <a:endParaRPr lang="en-US" altLang="zh-CN" sz="1700" dirty="0">
              <a:solidFill>
                <a:schemeClr val="bg1"/>
              </a:solidFill>
            </a:endParaRPr>
          </a:p>
          <a:p>
            <a:pPr marL="0">
              <a:lnSpc>
                <a:spcPct val="100000"/>
              </a:lnSpc>
            </a:pPr>
            <a:endParaRPr lang="en-US" altLang="zh-CN" sz="2000" spc="-50" dirty="0">
              <a:solidFill>
                <a:srgbClr val="000000"/>
              </a:solidFill>
              <a:latin typeface="Times New Roman"/>
              <a:ea typeface="Times New Roman"/>
            </a:endParaRPr>
          </a:p>
          <a:p>
            <a:pPr marL="0">
              <a:lnSpc>
                <a:spcPct val="100000"/>
              </a:lnSpc>
            </a:pPr>
            <a:endParaRPr lang="en-US" altLang="zh-CN" sz="2000" dirty="0">
              <a:solidFill>
                <a:srgbClr val="000000"/>
              </a:solidFill>
              <a:latin typeface="Times New Roman"/>
              <a:ea typeface="Times New Roman"/>
            </a:endParaRPr>
          </a:p>
          <a:p>
            <a:endParaRPr lang="en-US" sz="2000" dirty="0">
              <a:solidFill>
                <a:schemeClr val="bg1"/>
              </a:solidFill>
            </a:endParaRPr>
          </a:p>
        </p:txBody>
      </p:sp>
      <p:pic>
        <p:nvPicPr>
          <p:cNvPr id="7" name="Picture 86">
            <a:extLst>
              <a:ext uri="{FF2B5EF4-FFF2-40B4-BE49-F238E27FC236}">
                <a16:creationId xmlns:a16="http://schemas.microsoft.com/office/drawing/2014/main" id="{BC7361D5-00FA-4EBC-A024-584D9B0EE172}"/>
              </a:ext>
            </a:extLst>
          </p:cNvPr>
          <p:cNvPicPr>
            <a:picLocks noChangeAspect="1"/>
          </p:cNvPicPr>
          <p:nvPr/>
        </p:nvPicPr>
        <p:blipFill>
          <a:blip r:embed="rId2"/>
          <a:stretch>
            <a:fillRect/>
          </a:stretch>
        </p:blipFill>
        <p:spPr>
          <a:xfrm>
            <a:off x="6001882" y="2452499"/>
            <a:ext cx="4137660" cy="1714500"/>
          </a:xfrm>
          <a:prstGeom prst="rect">
            <a:avLst/>
          </a:prstGeom>
        </p:spPr>
      </p:pic>
      <p:sp>
        <p:nvSpPr>
          <p:cNvPr id="10" name="TextBox 87">
            <a:extLst>
              <a:ext uri="{FF2B5EF4-FFF2-40B4-BE49-F238E27FC236}">
                <a16:creationId xmlns:a16="http://schemas.microsoft.com/office/drawing/2014/main" id="{B7F985F2-0267-4E03-B1DE-4F4CAD76CA9E}"/>
              </a:ext>
            </a:extLst>
          </p:cNvPr>
          <p:cNvSpPr txBox="1"/>
          <p:nvPr/>
        </p:nvSpPr>
        <p:spPr>
          <a:xfrm>
            <a:off x="8801723" y="2941227"/>
            <a:ext cx="139000" cy="637571"/>
          </a:xfrm>
          <a:prstGeom prst="rect">
            <a:avLst/>
          </a:prstGeom>
          <a:noFill/>
        </p:spPr>
        <p:txBody>
          <a:bodyPr wrap="square" lIns="0" tIns="0" rIns="0" bIns="0" rtlCol="0">
            <a:spAutoFit/>
          </a:bodyPr>
          <a:lstStyle/>
          <a:p>
            <a:pPr marL="0">
              <a:lnSpc>
                <a:spcPct val="100000"/>
              </a:lnSpc>
            </a:pPr>
            <a:r>
              <a:rPr lang="en-US" altLang="zh-CN" sz="1800" spc="80" dirty="0">
                <a:solidFill>
                  <a:srgbClr val="FEFEFE"/>
                </a:solidFill>
                <a:latin typeface="Times New Roman"/>
                <a:ea typeface="Times New Roman"/>
              </a:rPr>
              <a:t>3</a:t>
            </a:r>
          </a:p>
          <a:p>
            <a:pPr>
              <a:lnSpc>
                <a:spcPts val="700"/>
              </a:lnSpc>
            </a:pPr>
            <a:endParaRPr lang="en-US" dirty="0"/>
          </a:p>
          <a:p>
            <a:pPr marL="0">
              <a:lnSpc>
                <a:spcPct val="100000"/>
              </a:lnSpc>
            </a:pPr>
            <a:r>
              <a:rPr lang="en-US" altLang="zh-CN" sz="1800" spc="80" dirty="0">
                <a:solidFill>
                  <a:srgbClr val="FEFEFE"/>
                </a:solidFill>
                <a:latin typeface="Times New Roman"/>
                <a:ea typeface="Times New Roman"/>
              </a:rPr>
              <a:t>5</a:t>
            </a:r>
          </a:p>
        </p:txBody>
      </p:sp>
      <p:sp>
        <p:nvSpPr>
          <p:cNvPr id="12" name="TextBox 88">
            <a:extLst>
              <a:ext uri="{FF2B5EF4-FFF2-40B4-BE49-F238E27FC236}">
                <a16:creationId xmlns:a16="http://schemas.microsoft.com/office/drawing/2014/main" id="{36BC2D98-0FF6-4120-80EF-D3A266106052}"/>
              </a:ext>
            </a:extLst>
          </p:cNvPr>
          <p:cNvSpPr txBox="1"/>
          <p:nvPr/>
        </p:nvSpPr>
        <p:spPr>
          <a:xfrm>
            <a:off x="9115159" y="2575086"/>
            <a:ext cx="205421" cy="758348"/>
          </a:xfrm>
          <a:prstGeom prst="rect">
            <a:avLst/>
          </a:prstGeom>
          <a:noFill/>
        </p:spPr>
        <p:txBody>
          <a:bodyPr wrap="square" lIns="0" tIns="0" rIns="0" bIns="0" rtlCol="0">
            <a:spAutoFit/>
          </a:bodyPr>
          <a:lstStyle/>
          <a:p>
            <a:pPr marL="0">
              <a:lnSpc>
                <a:spcPct val="100000"/>
              </a:lnSpc>
            </a:pPr>
            <a:r>
              <a:rPr lang="en-US" altLang="zh-CN" sz="1800" spc="80" dirty="0">
                <a:solidFill>
                  <a:srgbClr val="FEFEFE"/>
                </a:solidFill>
                <a:latin typeface="Times New Roman"/>
                <a:ea typeface="Times New Roman"/>
              </a:rPr>
              <a:t>1</a:t>
            </a:r>
          </a:p>
          <a:p>
            <a:pPr>
              <a:lnSpc>
                <a:spcPts val="1650"/>
              </a:lnSpc>
            </a:pPr>
            <a:endParaRPr lang="en-US" dirty="0"/>
          </a:p>
          <a:p>
            <a:pPr marL="0" indent="66421">
              <a:lnSpc>
                <a:spcPct val="100000"/>
              </a:lnSpc>
            </a:pPr>
            <a:r>
              <a:rPr lang="en-US" altLang="zh-CN" sz="1800" spc="80" dirty="0">
                <a:solidFill>
                  <a:srgbClr val="FEFEFE"/>
                </a:solidFill>
                <a:latin typeface="Times New Roman"/>
                <a:ea typeface="Times New Roman"/>
              </a:rPr>
              <a:t>4</a:t>
            </a:r>
          </a:p>
        </p:txBody>
      </p:sp>
      <p:sp>
        <p:nvSpPr>
          <p:cNvPr id="13" name="TextBox 89">
            <a:extLst>
              <a:ext uri="{FF2B5EF4-FFF2-40B4-BE49-F238E27FC236}">
                <a16:creationId xmlns:a16="http://schemas.microsoft.com/office/drawing/2014/main" id="{A3B4889E-DA2B-434C-AADB-832BC69CAD01}"/>
              </a:ext>
            </a:extLst>
          </p:cNvPr>
          <p:cNvSpPr txBox="1"/>
          <p:nvPr/>
        </p:nvSpPr>
        <p:spPr>
          <a:xfrm>
            <a:off x="9797531" y="2749203"/>
            <a:ext cx="138831" cy="274320"/>
          </a:xfrm>
          <a:prstGeom prst="rect">
            <a:avLst/>
          </a:prstGeom>
          <a:noFill/>
        </p:spPr>
        <p:txBody>
          <a:bodyPr wrap="square" lIns="0" tIns="0" rIns="0" bIns="0" rtlCol="0">
            <a:spAutoFit/>
          </a:bodyPr>
          <a:lstStyle/>
          <a:p>
            <a:pPr marL="0">
              <a:lnSpc>
                <a:spcPct val="100000"/>
              </a:lnSpc>
            </a:pPr>
            <a:r>
              <a:rPr lang="en-US" altLang="zh-CN" sz="1800" spc="80" dirty="0">
                <a:solidFill>
                  <a:srgbClr val="FEFEFE"/>
                </a:solidFill>
                <a:latin typeface="Times New Roman"/>
                <a:ea typeface="Times New Roman"/>
              </a:rPr>
              <a:t>2</a:t>
            </a:r>
          </a:p>
        </p:txBody>
      </p:sp>
    </p:spTree>
    <p:extLst>
      <p:ext uri="{BB962C8B-B14F-4D97-AF65-F5344CB8AC3E}">
        <p14:creationId xmlns:p14="http://schemas.microsoft.com/office/powerpoint/2010/main" val="35693748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600A21-26BA-4BA3-AABF-CC2E0D62F582}"/>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dirty="0">
                <a:solidFill>
                  <a:schemeClr val="bg1"/>
                </a:solidFill>
              </a:rPr>
              <a:t>Job Archival</a:t>
            </a:r>
          </a:p>
        </p:txBody>
      </p:sp>
      <p:sp>
        <p:nvSpPr>
          <p:cNvPr id="3" name="Content Placeholder 2">
            <a:extLst>
              <a:ext uri="{FF2B5EF4-FFF2-40B4-BE49-F238E27FC236}">
                <a16:creationId xmlns:a16="http://schemas.microsoft.com/office/drawing/2014/main" id="{6165B3CB-C384-4344-ACB4-4CA65F3DDF0B}"/>
              </a:ext>
            </a:extLst>
          </p:cNvPr>
          <p:cNvSpPr>
            <a:spLocks noGrp="1"/>
          </p:cNvSpPr>
          <p:nvPr>
            <p:ph idx="1"/>
          </p:nvPr>
        </p:nvSpPr>
        <p:spPr>
          <a:xfrm>
            <a:off x="105356" y="2452499"/>
            <a:ext cx="4440195" cy="4038918"/>
          </a:xfrm>
        </p:spPr>
        <p:txBody>
          <a:bodyPr>
            <a:normAutofit fontScale="62500" lnSpcReduction="20000"/>
          </a:bodyPr>
          <a:lstStyle/>
          <a:p>
            <a:pPr indent="-457200" hangingPunct="0">
              <a:lnSpc>
                <a:spcPct val="95416"/>
              </a:lnSpc>
              <a:buFont typeface="+mj-lt"/>
              <a:buAutoNum type="arabicPeriod"/>
            </a:pPr>
            <a:r>
              <a:rPr lang="en-US" altLang="zh-CN" sz="2400" dirty="0">
                <a:solidFill>
                  <a:schemeClr val="bg1"/>
                </a:solidFill>
              </a:rPr>
              <a:t>Check the box to enable Job  logging.  This allows all the entries/activities related to printing and ripped file saving in the Print Queue, to be logged into a database. Also, setup the location to save the database.</a:t>
            </a:r>
          </a:p>
          <a:p>
            <a:pPr indent="-457200" hangingPunct="0">
              <a:lnSpc>
                <a:spcPct val="95416"/>
              </a:lnSpc>
              <a:buFont typeface="+mj-lt"/>
              <a:buAutoNum type="arabicPeriod"/>
            </a:pPr>
            <a:r>
              <a:rPr lang="en-US" altLang="zh-CN" sz="2400" dirty="0">
                <a:solidFill>
                  <a:schemeClr val="bg1"/>
                </a:solidFill>
              </a:rPr>
              <a:t>Check this box to save the Ripped files for easy recall later. Setup the location to save the ripped files. Since ripped files are generally very large, the storage location must have a lot of free space.</a:t>
            </a:r>
          </a:p>
          <a:p>
            <a:pPr indent="-457200" hangingPunct="0">
              <a:lnSpc>
                <a:spcPct val="95416"/>
              </a:lnSpc>
              <a:buFont typeface="+mj-lt"/>
              <a:buAutoNum type="arabicPeriod"/>
            </a:pPr>
            <a:r>
              <a:rPr lang="en-US" altLang="zh-CN" sz="2400" dirty="0">
                <a:solidFill>
                  <a:schemeClr val="bg1"/>
                </a:solidFill>
              </a:rPr>
              <a:t>The duration and maximum count for logging the jobs. The aged job logs are deleted whenever either of the condition is reached.</a:t>
            </a:r>
          </a:p>
          <a:p>
            <a:pPr indent="-457200" hangingPunct="0">
              <a:lnSpc>
                <a:spcPct val="95416"/>
              </a:lnSpc>
              <a:buFont typeface="+mj-lt"/>
              <a:buAutoNum type="arabicPeriod"/>
            </a:pPr>
            <a:r>
              <a:rPr lang="en-US" altLang="zh-CN" sz="2400" dirty="0">
                <a:solidFill>
                  <a:schemeClr val="bg1"/>
                </a:solidFill>
              </a:rPr>
              <a:t>What file format to use when exporting the job logs and how many logs to store per file.  Currently only XML format  is supported. This feature allows the user to consolidate the logs from various printers into a MIS.</a:t>
            </a:r>
          </a:p>
          <a:p>
            <a:pPr marL="45720" hangingPunct="0">
              <a:lnSpc>
                <a:spcPct val="95416"/>
              </a:lnSpc>
            </a:pPr>
            <a:endParaRPr lang="en-US" altLang="zh-CN" sz="1800" dirty="0">
              <a:solidFill>
                <a:srgbClr val="000000"/>
              </a:solidFill>
              <a:latin typeface="Times New Roman"/>
              <a:ea typeface="Times New Roman"/>
            </a:endParaRPr>
          </a:p>
          <a:p>
            <a:pPr marL="45720" hangingPunct="0">
              <a:lnSpc>
                <a:spcPct val="95416"/>
              </a:lnSpc>
            </a:pPr>
            <a:endParaRPr lang="en-US" altLang="zh-CN" sz="1800" dirty="0">
              <a:solidFill>
                <a:srgbClr val="000000"/>
              </a:solidFill>
              <a:latin typeface="Times New Roman"/>
              <a:ea typeface="Times New Roman"/>
            </a:endParaRPr>
          </a:p>
          <a:p>
            <a:pPr marL="160020" hangingPunct="0">
              <a:lnSpc>
                <a:spcPct val="95416"/>
              </a:lnSpc>
            </a:pPr>
            <a:endParaRPr lang="en-US" altLang="zh-CN" sz="1700" dirty="0">
              <a:solidFill>
                <a:schemeClr val="bg1"/>
              </a:solidFill>
            </a:endParaRPr>
          </a:p>
          <a:p>
            <a:pPr marL="0">
              <a:lnSpc>
                <a:spcPct val="100000"/>
              </a:lnSpc>
            </a:pPr>
            <a:endParaRPr lang="en-US" altLang="zh-CN" sz="2000" spc="-50" dirty="0">
              <a:solidFill>
                <a:srgbClr val="000000"/>
              </a:solidFill>
              <a:latin typeface="Times New Roman"/>
              <a:ea typeface="Times New Roman"/>
            </a:endParaRPr>
          </a:p>
          <a:p>
            <a:pPr marL="0">
              <a:lnSpc>
                <a:spcPct val="100000"/>
              </a:lnSpc>
            </a:pPr>
            <a:endParaRPr lang="en-US" altLang="zh-CN" sz="2000" dirty="0">
              <a:solidFill>
                <a:srgbClr val="000000"/>
              </a:solidFill>
              <a:latin typeface="Times New Roman"/>
              <a:ea typeface="Times New Roman"/>
            </a:endParaRPr>
          </a:p>
          <a:p>
            <a:endParaRPr lang="en-US" sz="2000" dirty="0">
              <a:solidFill>
                <a:schemeClr val="bg1"/>
              </a:solidFill>
            </a:endParaRPr>
          </a:p>
        </p:txBody>
      </p:sp>
      <p:pic>
        <p:nvPicPr>
          <p:cNvPr id="7" name="Picture 96">
            <a:extLst>
              <a:ext uri="{FF2B5EF4-FFF2-40B4-BE49-F238E27FC236}">
                <a16:creationId xmlns:a16="http://schemas.microsoft.com/office/drawing/2014/main" id="{AACD611F-5A9A-4D4F-B14F-139D0026DE72}"/>
              </a:ext>
            </a:extLst>
          </p:cNvPr>
          <p:cNvPicPr>
            <a:picLocks noChangeAspect="1"/>
          </p:cNvPicPr>
          <p:nvPr/>
        </p:nvPicPr>
        <p:blipFill>
          <a:blip r:embed="rId2"/>
          <a:stretch>
            <a:fillRect/>
          </a:stretch>
        </p:blipFill>
        <p:spPr>
          <a:xfrm>
            <a:off x="6597067" y="1630680"/>
            <a:ext cx="3505200" cy="4480560"/>
          </a:xfrm>
          <a:prstGeom prst="rect">
            <a:avLst/>
          </a:prstGeom>
        </p:spPr>
      </p:pic>
      <p:sp>
        <p:nvSpPr>
          <p:cNvPr id="10" name="TextBox 97">
            <a:extLst>
              <a:ext uri="{FF2B5EF4-FFF2-40B4-BE49-F238E27FC236}">
                <a16:creationId xmlns:a16="http://schemas.microsoft.com/office/drawing/2014/main" id="{BA536DE0-9B67-428B-AC74-3B46CDA91A91}"/>
              </a:ext>
            </a:extLst>
          </p:cNvPr>
          <p:cNvSpPr txBox="1"/>
          <p:nvPr/>
        </p:nvSpPr>
        <p:spPr>
          <a:xfrm>
            <a:off x="9694089" y="1899222"/>
            <a:ext cx="179090" cy="1824958"/>
          </a:xfrm>
          <a:prstGeom prst="rect">
            <a:avLst/>
          </a:prstGeom>
          <a:noFill/>
        </p:spPr>
        <p:txBody>
          <a:bodyPr wrap="square" lIns="0" tIns="0" rIns="0" bIns="0" rtlCol="0">
            <a:spAutoFit/>
          </a:bodyPr>
          <a:lstStyle/>
          <a:p>
            <a:pPr marL="0">
              <a:lnSpc>
                <a:spcPct val="100000"/>
              </a:lnSpc>
            </a:pPr>
            <a:r>
              <a:rPr lang="en-US" altLang="zh-CN" sz="1800" spc="80" dirty="0">
                <a:solidFill>
                  <a:srgbClr val="FEFEFE"/>
                </a:solidFill>
                <a:latin typeface="Times New Roman"/>
                <a:ea typeface="Times New Roman"/>
              </a:rPr>
              <a:t>1</a:t>
            </a:r>
          </a:p>
          <a:p>
            <a:pPr>
              <a:lnSpc>
                <a:spcPts val="1000"/>
              </a:lnSpc>
            </a:pPr>
            <a:endParaRPr lang="en-US" dirty="0"/>
          </a:p>
          <a:p>
            <a:pPr>
              <a:lnSpc>
                <a:spcPts val="1405"/>
              </a:lnSpc>
            </a:pPr>
            <a:endParaRPr lang="en-US" dirty="0"/>
          </a:p>
          <a:p>
            <a:pPr marL="0" indent="40258">
              <a:lnSpc>
                <a:spcPct val="100000"/>
              </a:lnSpc>
            </a:pPr>
            <a:r>
              <a:rPr lang="en-US" altLang="zh-CN" sz="1800" spc="80" dirty="0">
                <a:solidFill>
                  <a:srgbClr val="FEFEFE"/>
                </a:solidFill>
                <a:latin typeface="Times New Roman"/>
                <a:ea typeface="Times New Roman"/>
              </a:rPr>
              <a:t>2</a:t>
            </a:r>
          </a:p>
          <a:p>
            <a:pPr>
              <a:lnSpc>
                <a:spcPts val="1244"/>
              </a:lnSpc>
            </a:pPr>
            <a:endParaRPr lang="en-US" dirty="0"/>
          </a:p>
          <a:p>
            <a:pPr marL="0" indent="40258">
              <a:lnSpc>
                <a:spcPct val="100000"/>
              </a:lnSpc>
            </a:pPr>
            <a:r>
              <a:rPr lang="en-US" altLang="zh-CN" sz="1800" spc="80" dirty="0">
                <a:solidFill>
                  <a:srgbClr val="FEFEFE"/>
                </a:solidFill>
                <a:latin typeface="Times New Roman"/>
                <a:ea typeface="Times New Roman"/>
              </a:rPr>
              <a:t>3</a:t>
            </a:r>
          </a:p>
          <a:p>
            <a:pPr>
              <a:lnSpc>
                <a:spcPts val="1000"/>
              </a:lnSpc>
            </a:pPr>
            <a:endParaRPr lang="en-US" dirty="0"/>
          </a:p>
          <a:p>
            <a:pPr>
              <a:lnSpc>
                <a:spcPts val="1069"/>
              </a:lnSpc>
            </a:pPr>
            <a:endParaRPr lang="en-US" dirty="0"/>
          </a:p>
          <a:p>
            <a:pPr marL="0" indent="40258">
              <a:lnSpc>
                <a:spcPct val="100000"/>
              </a:lnSpc>
            </a:pPr>
            <a:r>
              <a:rPr lang="en-US" altLang="zh-CN" sz="1800" spc="80" dirty="0">
                <a:solidFill>
                  <a:srgbClr val="FEFEFE"/>
                </a:solidFill>
                <a:latin typeface="Times New Roman"/>
                <a:ea typeface="Times New Roman"/>
              </a:rPr>
              <a:t>4</a:t>
            </a:r>
          </a:p>
        </p:txBody>
      </p:sp>
    </p:spTree>
    <p:extLst>
      <p:ext uri="{BB962C8B-B14F-4D97-AF65-F5344CB8AC3E}">
        <p14:creationId xmlns:p14="http://schemas.microsoft.com/office/powerpoint/2010/main" val="25675116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600A21-26BA-4BA3-AABF-CC2E0D62F582}"/>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dirty="0">
                <a:solidFill>
                  <a:schemeClr val="bg1"/>
                </a:solidFill>
              </a:rPr>
              <a:t>Layout Options</a:t>
            </a:r>
          </a:p>
        </p:txBody>
      </p:sp>
      <p:sp>
        <p:nvSpPr>
          <p:cNvPr id="3" name="Content Placeholder 2">
            <a:extLst>
              <a:ext uri="{FF2B5EF4-FFF2-40B4-BE49-F238E27FC236}">
                <a16:creationId xmlns:a16="http://schemas.microsoft.com/office/drawing/2014/main" id="{6165B3CB-C384-4344-ACB4-4CA65F3DDF0B}"/>
              </a:ext>
            </a:extLst>
          </p:cNvPr>
          <p:cNvSpPr>
            <a:spLocks noGrp="1"/>
          </p:cNvSpPr>
          <p:nvPr>
            <p:ph idx="1"/>
          </p:nvPr>
        </p:nvSpPr>
        <p:spPr>
          <a:xfrm>
            <a:off x="105356" y="2452499"/>
            <a:ext cx="4440195" cy="4038918"/>
          </a:xfrm>
        </p:spPr>
        <p:txBody>
          <a:bodyPr>
            <a:normAutofit fontScale="85000" lnSpcReduction="10000"/>
          </a:bodyPr>
          <a:lstStyle/>
          <a:p>
            <a:pPr indent="-457200" hangingPunct="0">
              <a:lnSpc>
                <a:spcPct val="95416"/>
              </a:lnSpc>
              <a:buFont typeface="+mj-lt"/>
              <a:buAutoNum type="alphaUcPeriod"/>
            </a:pPr>
            <a:r>
              <a:rPr lang="en-US" altLang="zh-CN" sz="2400" dirty="0">
                <a:solidFill>
                  <a:schemeClr val="bg1"/>
                </a:solidFill>
              </a:rPr>
              <a:t>The options control how the Images and the platens will be highlighted in the Platen and the Platen placement template respectively.</a:t>
            </a:r>
          </a:p>
          <a:p>
            <a:pPr indent="-457200" hangingPunct="0">
              <a:lnSpc>
                <a:spcPct val="105416"/>
              </a:lnSpc>
              <a:buFont typeface="+mj-lt"/>
              <a:buAutoNum type="alphaUcPeriod"/>
            </a:pPr>
            <a:r>
              <a:rPr lang="en-US" altLang="zh-CN" sz="2400" dirty="0">
                <a:solidFill>
                  <a:schemeClr val="bg1"/>
                </a:solidFill>
              </a:rPr>
              <a:t>Based on this option, the new Job  remains linked to the native document or unlinked from it, when inserted into the layout. Document linking means the actions taken elsewhere in the software on the native document will be applied to the copies placed in the platen layout as well. Unlink document does not reflect these changes.</a:t>
            </a:r>
          </a:p>
          <a:p>
            <a:pPr marL="45720" hangingPunct="0">
              <a:lnSpc>
                <a:spcPct val="95416"/>
              </a:lnSpc>
            </a:pPr>
            <a:endParaRPr lang="en-US" altLang="zh-CN" sz="1800" dirty="0">
              <a:solidFill>
                <a:srgbClr val="000000"/>
              </a:solidFill>
              <a:latin typeface="Times New Roman"/>
              <a:ea typeface="Times New Roman"/>
            </a:endParaRPr>
          </a:p>
          <a:p>
            <a:pPr marL="45720" hangingPunct="0">
              <a:lnSpc>
                <a:spcPct val="95416"/>
              </a:lnSpc>
            </a:pPr>
            <a:endParaRPr lang="en-US" altLang="zh-CN" sz="1800" dirty="0">
              <a:solidFill>
                <a:srgbClr val="000000"/>
              </a:solidFill>
              <a:latin typeface="Times New Roman"/>
              <a:ea typeface="Times New Roman"/>
            </a:endParaRPr>
          </a:p>
          <a:p>
            <a:pPr marL="160020" hangingPunct="0">
              <a:lnSpc>
                <a:spcPct val="95416"/>
              </a:lnSpc>
            </a:pPr>
            <a:endParaRPr lang="en-US" altLang="zh-CN" sz="1700" dirty="0">
              <a:solidFill>
                <a:schemeClr val="bg1"/>
              </a:solidFill>
            </a:endParaRPr>
          </a:p>
          <a:p>
            <a:pPr marL="0">
              <a:lnSpc>
                <a:spcPct val="100000"/>
              </a:lnSpc>
            </a:pPr>
            <a:endParaRPr lang="en-US" altLang="zh-CN" sz="2000" spc="-50" dirty="0">
              <a:solidFill>
                <a:srgbClr val="000000"/>
              </a:solidFill>
              <a:latin typeface="Times New Roman"/>
              <a:ea typeface="Times New Roman"/>
            </a:endParaRPr>
          </a:p>
          <a:p>
            <a:pPr marL="0">
              <a:lnSpc>
                <a:spcPct val="100000"/>
              </a:lnSpc>
            </a:pPr>
            <a:endParaRPr lang="en-US" altLang="zh-CN" sz="2000" dirty="0">
              <a:solidFill>
                <a:srgbClr val="000000"/>
              </a:solidFill>
              <a:latin typeface="Times New Roman"/>
              <a:ea typeface="Times New Roman"/>
            </a:endParaRPr>
          </a:p>
          <a:p>
            <a:endParaRPr lang="en-US" sz="2000" dirty="0">
              <a:solidFill>
                <a:schemeClr val="bg1"/>
              </a:solidFill>
            </a:endParaRPr>
          </a:p>
        </p:txBody>
      </p:sp>
      <p:pic>
        <p:nvPicPr>
          <p:cNvPr id="8" name="Picture 100">
            <a:extLst>
              <a:ext uri="{FF2B5EF4-FFF2-40B4-BE49-F238E27FC236}">
                <a16:creationId xmlns:a16="http://schemas.microsoft.com/office/drawing/2014/main" id="{878DAE34-6CE2-4C0C-B59C-44B7D52933F7}"/>
              </a:ext>
            </a:extLst>
          </p:cNvPr>
          <p:cNvPicPr>
            <a:picLocks noChangeAspect="1"/>
          </p:cNvPicPr>
          <p:nvPr/>
        </p:nvPicPr>
        <p:blipFill>
          <a:blip r:embed="rId2"/>
          <a:stretch>
            <a:fillRect/>
          </a:stretch>
        </p:blipFill>
        <p:spPr>
          <a:xfrm>
            <a:off x="6372586" y="1872460"/>
            <a:ext cx="3352800" cy="4389120"/>
          </a:xfrm>
          <a:prstGeom prst="rect">
            <a:avLst/>
          </a:prstGeom>
        </p:spPr>
      </p:pic>
      <p:sp>
        <p:nvSpPr>
          <p:cNvPr id="11" name="TextBox 101">
            <a:extLst>
              <a:ext uri="{FF2B5EF4-FFF2-40B4-BE49-F238E27FC236}">
                <a16:creationId xmlns:a16="http://schemas.microsoft.com/office/drawing/2014/main" id="{60D0573D-AEBD-4D5F-A3ED-16297D82C916}"/>
              </a:ext>
            </a:extLst>
          </p:cNvPr>
          <p:cNvSpPr txBox="1"/>
          <p:nvPr/>
        </p:nvSpPr>
        <p:spPr>
          <a:xfrm>
            <a:off x="8913728" y="2545211"/>
            <a:ext cx="150775" cy="274320"/>
          </a:xfrm>
          <a:prstGeom prst="rect">
            <a:avLst/>
          </a:prstGeom>
          <a:noFill/>
        </p:spPr>
        <p:txBody>
          <a:bodyPr wrap="square" lIns="0" tIns="0" rIns="0" bIns="0" rtlCol="0">
            <a:spAutoFit/>
          </a:bodyPr>
          <a:lstStyle/>
          <a:p>
            <a:pPr marL="0">
              <a:lnSpc>
                <a:spcPct val="100000"/>
              </a:lnSpc>
            </a:pPr>
            <a:r>
              <a:rPr lang="en-US" altLang="zh-CN" sz="1800" spc="-225" dirty="0">
                <a:solidFill>
                  <a:srgbClr val="BF0000"/>
                </a:solidFill>
                <a:latin typeface="Times New Roman"/>
                <a:ea typeface="Times New Roman"/>
              </a:rPr>
              <a:t>A</a:t>
            </a:r>
          </a:p>
        </p:txBody>
      </p:sp>
      <p:sp>
        <p:nvSpPr>
          <p:cNvPr id="12" name="TextBox 103">
            <a:extLst>
              <a:ext uri="{FF2B5EF4-FFF2-40B4-BE49-F238E27FC236}">
                <a16:creationId xmlns:a16="http://schemas.microsoft.com/office/drawing/2014/main" id="{499EADF5-742B-442B-B645-400B32E6157A}"/>
              </a:ext>
            </a:extLst>
          </p:cNvPr>
          <p:cNvSpPr txBox="1"/>
          <p:nvPr/>
        </p:nvSpPr>
        <p:spPr>
          <a:xfrm>
            <a:off x="7796001" y="3160653"/>
            <a:ext cx="241300" cy="274320"/>
          </a:xfrm>
          <a:prstGeom prst="rect">
            <a:avLst/>
          </a:prstGeom>
          <a:noFill/>
        </p:spPr>
        <p:txBody>
          <a:bodyPr wrap="square" lIns="0" tIns="0" rIns="0" bIns="0" rtlCol="0">
            <a:spAutoFit/>
          </a:bodyPr>
          <a:lstStyle/>
          <a:p>
            <a:pPr marL="0">
              <a:lnSpc>
                <a:spcPct val="100000"/>
              </a:lnSpc>
            </a:pPr>
            <a:r>
              <a:rPr lang="en-US" altLang="zh-CN" sz="1800" spc="-314" dirty="0">
                <a:solidFill>
                  <a:srgbClr val="BF0000"/>
                </a:solidFill>
                <a:latin typeface="Times New Roman"/>
                <a:ea typeface="Times New Roman"/>
              </a:rPr>
              <a:t>B</a:t>
            </a:r>
          </a:p>
        </p:txBody>
      </p:sp>
    </p:spTree>
    <p:extLst>
      <p:ext uri="{BB962C8B-B14F-4D97-AF65-F5344CB8AC3E}">
        <p14:creationId xmlns:p14="http://schemas.microsoft.com/office/powerpoint/2010/main" val="18362022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B4C682F-511A-4E03-9D28-C6A3A5CDA518}"/>
              </a:ext>
            </a:extLst>
          </p:cNvPr>
          <p:cNvSpPr>
            <a:spLocks noGrp="1"/>
          </p:cNvSpPr>
          <p:nvPr>
            <p:ph type="ctrTitle"/>
          </p:nvPr>
        </p:nvSpPr>
        <p:spPr>
          <a:xfrm>
            <a:off x="1524000" y="1122362"/>
            <a:ext cx="9144000" cy="2840037"/>
          </a:xfrm>
        </p:spPr>
        <p:txBody>
          <a:bodyPr>
            <a:normAutofit/>
          </a:bodyPr>
          <a:lstStyle/>
          <a:p>
            <a:r>
              <a:rPr lang="en-US" sz="5800"/>
              <a:t>Placing an Image in Kothari</a:t>
            </a:r>
          </a:p>
        </p:txBody>
      </p:sp>
      <p:cxnSp>
        <p:nvCxnSpPr>
          <p:cNvPr id="13" name="Straight Connector 12">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684100"/>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600A21-26BA-4BA3-AABF-CC2E0D62F582}"/>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dirty="0">
                <a:solidFill>
                  <a:schemeClr val="bg1"/>
                </a:solidFill>
              </a:rPr>
              <a:t>Placing an Image in Kothari</a:t>
            </a:r>
          </a:p>
        </p:txBody>
      </p:sp>
      <p:sp>
        <p:nvSpPr>
          <p:cNvPr id="3" name="Content Placeholder 2">
            <a:extLst>
              <a:ext uri="{FF2B5EF4-FFF2-40B4-BE49-F238E27FC236}">
                <a16:creationId xmlns:a16="http://schemas.microsoft.com/office/drawing/2014/main" id="{6165B3CB-C384-4344-ACB4-4CA65F3DDF0B}"/>
              </a:ext>
            </a:extLst>
          </p:cNvPr>
          <p:cNvSpPr>
            <a:spLocks noGrp="1"/>
          </p:cNvSpPr>
          <p:nvPr>
            <p:ph idx="1"/>
          </p:nvPr>
        </p:nvSpPr>
        <p:spPr>
          <a:xfrm>
            <a:off x="486948" y="2476491"/>
            <a:ext cx="3796727" cy="3738042"/>
          </a:xfrm>
        </p:spPr>
        <p:txBody>
          <a:bodyPr>
            <a:normAutofit/>
          </a:bodyPr>
          <a:lstStyle/>
          <a:p>
            <a:r>
              <a:rPr lang="en-US" sz="2000" dirty="0">
                <a:solidFill>
                  <a:schemeClr val="bg1"/>
                </a:solidFill>
              </a:rPr>
              <a:t>In the file browser window, select the folder containing the image you would like to print</a:t>
            </a:r>
          </a:p>
          <a:p>
            <a:r>
              <a:rPr lang="en-US" sz="2000" dirty="0">
                <a:solidFill>
                  <a:schemeClr val="bg1"/>
                </a:solidFill>
              </a:rPr>
              <a:t>Drag the image from the file location into the layout area of </a:t>
            </a:r>
            <a:r>
              <a:rPr lang="en-US" sz="2000" dirty="0" err="1">
                <a:solidFill>
                  <a:schemeClr val="bg1"/>
                </a:solidFill>
              </a:rPr>
              <a:t>kothari</a:t>
            </a:r>
            <a:r>
              <a:rPr lang="en-US" sz="2000" dirty="0">
                <a:solidFill>
                  <a:schemeClr val="bg1"/>
                </a:solidFill>
              </a:rPr>
              <a:t> </a:t>
            </a:r>
          </a:p>
        </p:txBody>
      </p:sp>
      <p:pic>
        <p:nvPicPr>
          <p:cNvPr id="5" name="Picture 4">
            <a:extLst>
              <a:ext uri="{FF2B5EF4-FFF2-40B4-BE49-F238E27FC236}">
                <a16:creationId xmlns:a16="http://schemas.microsoft.com/office/drawing/2014/main" id="{84449294-6EF8-4E14-97AF-83A0DB9ED2D7}"/>
              </a:ext>
            </a:extLst>
          </p:cNvPr>
          <p:cNvPicPr>
            <a:picLocks noChangeAspect="1"/>
          </p:cNvPicPr>
          <p:nvPr/>
        </p:nvPicPr>
        <p:blipFill>
          <a:blip r:embed="rId2"/>
          <a:stretch>
            <a:fillRect/>
          </a:stretch>
        </p:blipFill>
        <p:spPr>
          <a:xfrm>
            <a:off x="6355958" y="1073726"/>
            <a:ext cx="3982932" cy="4291375"/>
          </a:xfrm>
          <a:prstGeom prst="rect">
            <a:avLst/>
          </a:prstGeom>
        </p:spPr>
      </p:pic>
    </p:spTree>
    <p:extLst>
      <p:ext uri="{BB962C8B-B14F-4D97-AF65-F5344CB8AC3E}">
        <p14:creationId xmlns:p14="http://schemas.microsoft.com/office/powerpoint/2010/main" val="28009011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600A21-26BA-4BA3-AABF-CC2E0D62F582}"/>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dirty="0">
                <a:solidFill>
                  <a:schemeClr val="bg1"/>
                </a:solidFill>
              </a:rPr>
              <a:t>Placing an Image in Kothari</a:t>
            </a:r>
          </a:p>
        </p:txBody>
      </p:sp>
      <p:sp>
        <p:nvSpPr>
          <p:cNvPr id="3" name="Content Placeholder 2">
            <a:extLst>
              <a:ext uri="{FF2B5EF4-FFF2-40B4-BE49-F238E27FC236}">
                <a16:creationId xmlns:a16="http://schemas.microsoft.com/office/drawing/2014/main" id="{6165B3CB-C384-4344-ACB4-4CA65F3DDF0B}"/>
              </a:ext>
            </a:extLst>
          </p:cNvPr>
          <p:cNvSpPr>
            <a:spLocks noGrp="1"/>
          </p:cNvSpPr>
          <p:nvPr>
            <p:ph idx="1"/>
          </p:nvPr>
        </p:nvSpPr>
        <p:spPr>
          <a:xfrm>
            <a:off x="643468" y="2638044"/>
            <a:ext cx="3363974" cy="3415622"/>
          </a:xfrm>
        </p:spPr>
        <p:txBody>
          <a:bodyPr>
            <a:normAutofit/>
          </a:bodyPr>
          <a:lstStyle/>
          <a:p>
            <a:r>
              <a:rPr lang="en-US" sz="2000" dirty="0">
                <a:solidFill>
                  <a:schemeClr val="bg1"/>
                </a:solidFill>
              </a:rPr>
              <a:t>By opening a layout and setting the layout options you can add an image into the layout to verify image placement</a:t>
            </a:r>
          </a:p>
        </p:txBody>
      </p:sp>
      <p:pic>
        <p:nvPicPr>
          <p:cNvPr id="6" name="Picture 5">
            <a:extLst>
              <a:ext uri="{FF2B5EF4-FFF2-40B4-BE49-F238E27FC236}">
                <a16:creationId xmlns:a16="http://schemas.microsoft.com/office/drawing/2014/main" id="{217ED883-4921-4226-91F4-1E0738BA5863}"/>
              </a:ext>
            </a:extLst>
          </p:cNvPr>
          <p:cNvPicPr>
            <a:picLocks noChangeAspect="1"/>
          </p:cNvPicPr>
          <p:nvPr/>
        </p:nvPicPr>
        <p:blipFill>
          <a:blip r:embed="rId2"/>
          <a:stretch>
            <a:fillRect/>
          </a:stretch>
        </p:blipFill>
        <p:spPr>
          <a:xfrm>
            <a:off x="4821115" y="2638044"/>
            <a:ext cx="7247080" cy="3950043"/>
          </a:xfrm>
          <a:prstGeom prst="rect">
            <a:avLst/>
          </a:prstGeom>
        </p:spPr>
      </p:pic>
      <p:pic>
        <p:nvPicPr>
          <p:cNvPr id="11" name="Picture 10">
            <a:extLst>
              <a:ext uri="{FF2B5EF4-FFF2-40B4-BE49-F238E27FC236}">
                <a16:creationId xmlns:a16="http://schemas.microsoft.com/office/drawing/2014/main" id="{FB248AE9-97DF-4B72-BDD9-7C2C1E679878}"/>
              </a:ext>
            </a:extLst>
          </p:cNvPr>
          <p:cNvPicPr>
            <a:picLocks noChangeAspect="1"/>
          </p:cNvPicPr>
          <p:nvPr/>
        </p:nvPicPr>
        <p:blipFill>
          <a:blip r:embed="rId3"/>
          <a:stretch>
            <a:fillRect/>
          </a:stretch>
        </p:blipFill>
        <p:spPr>
          <a:xfrm>
            <a:off x="4935896" y="560186"/>
            <a:ext cx="2899028" cy="1680596"/>
          </a:xfrm>
          <a:prstGeom prst="rect">
            <a:avLst/>
          </a:prstGeom>
        </p:spPr>
      </p:pic>
    </p:spTree>
    <p:extLst>
      <p:ext uri="{BB962C8B-B14F-4D97-AF65-F5344CB8AC3E}">
        <p14:creationId xmlns:p14="http://schemas.microsoft.com/office/powerpoint/2010/main" val="34275768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600A21-26BA-4BA3-AABF-CC2E0D62F582}"/>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dirty="0">
                <a:solidFill>
                  <a:schemeClr val="bg1"/>
                </a:solidFill>
              </a:rPr>
              <a:t>Placing an Image in Kothari</a:t>
            </a:r>
          </a:p>
        </p:txBody>
      </p:sp>
      <p:sp>
        <p:nvSpPr>
          <p:cNvPr id="3" name="Content Placeholder 2">
            <a:extLst>
              <a:ext uri="{FF2B5EF4-FFF2-40B4-BE49-F238E27FC236}">
                <a16:creationId xmlns:a16="http://schemas.microsoft.com/office/drawing/2014/main" id="{6165B3CB-C384-4344-ACB4-4CA65F3DDF0B}"/>
              </a:ext>
            </a:extLst>
          </p:cNvPr>
          <p:cNvSpPr>
            <a:spLocks noGrp="1"/>
          </p:cNvSpPr>
          <p:nvPr>
            <p:ph idx="1"/>
          </p:nvPr>
        </p:nvSpPr>
        <p:spPr>
          <a:xfrm>
            <a:off x="486948" y="2476491"/>
            <a:ext cx="3796727" cy="3738042"/>
          </a:xfrm>
        </p:spPr>
        <p:txBody>
          <a:bodyPr>
            <a:normAutofit/>
          </a:bodyPr>
          <a:lstStyle/>
          <a:p>
            <a:pPr>
              <a:lnSpc>
                <a:spcPct val="100000"/>
              </a:lnSpc>
            </a:pPr>
            <a:r>
              <a:rPr lang="en-US" sz="1700" dirty="0">
                <a:solidFill>
                  <a:schemeClr val="bg1"/>
                </a:solidFill>
              </a:rPr>
              <a:t>The passive queue can be used as an </a:t>
            </a:r>
            <a:r>
              <a:rPr lang="en-US" sz="1700" dirty="0" err="1">
                <a:solidFill>
                  <a:schemeClr val="bg1"/>
                </a:solidFill>
              </a:rPr>
              <a:t>autorip</a:t>
            </a:r>
            <a:r>
              <a:rPr lang="en-US" sz="1700" dirty="0">
                <a:solidFill>
                  <a:schemeClr val="bg1"/>
                </a:solidFill>
              </a:rPr>
              <a:t> folder</a:t>
            </a:r>
          </a:p>
          <a:p>
            <a:pPr>
              <a:lnSpc>
                <a:spcPct val="100000"/>
              </a:lnSpc>
            </a:pPr>
            <a:r>
              <a:rPr lang="en-US" sz="1700" dirty="0">
                <a:solidFill>
                  <a:schemeClr val="bg1"/>
                </a:solidFill>
              </a:rPr>
              <a:t>The passive queue must be configured before its initial use.</a:t>
            </a:r>
          </a:p>
        </p:txBody>
      </p:sp>
      <p:pic>
        <p:nvPicPr>
          <p:cNvPr id="4" name="Picture 3">
            <a:extLst>
              <a:ext uri="{FF2B5EF4-FFF2-40B4-BE49-F238E27FC236}">
                <a16:creationId xmlns:a16="http://schemas.microsoft.com/office/drawing/2014/main" id="{C833FEDC-96B0-473E-BAC2-16A376C3D964}"/>
              </a:ext>
            </a:extLst>
          </p:cNvPr>
          <p:cNvPicPr>
            <a:picLocks noChangeAspect="1"/>
          </p:cNvPicPr>
          <p:nvPr/>
        </p:nvPicPr>
        <p:blipFill>
          <a:blip r:embed="rId2"/>
          <a:stretch>
            <a:fillRect/>
          </a:stretch>
        </p:blipFill>
        <p:spPr>
          <a:xfrm>
            <a:off x="5586620" y="1114700"/>
            <a:ext cx="3902171" cy="4272547"/>
          </a:xfrm>
          <a:prstGeom prst="rect">
            <a:avLst/>
          </a:prstGeom>
        </p:spPr>
      </p:pic>
    </p:spTree>
    <p:extLst>
      <p:ext uri="{BB962C8B-B14F-4D97-AF65-F5344CB8AC3E}">
        <p14:creationId xmlns:p14="http://schemas.microsoft.com/office/powerpoint/2010/main" val="4857877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600A21-26BA-4BA3-AABF-CC2E0D62F582}"/>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dirty="0">
                <a:solidFill>
                  <a:schemeClr val="bg1"/>
                </a:solidFill>
              </a:rPr>
              <a:t>Placing an Image in Kothari </a:t>
            </a:r>
          </a:p>
        </p:txBody>
      </p:sp>
      <p:sp>
        <p:nvSpPr>
          <p:cNvPr id="3" name="Content Placeholder 2">
            <a:extLst>
              <a:ext uri="{FF2B5EF4-FFF2-40B4-BE49-F238E27FC236}">
                <a16:creationId xmlns:a16="http://schemas.microsoft.com/office/drawing/2014/main" id="{6165B3CB-C384-4344-ACB4-4CA65F3DDF0B}"/>
              </a:ext>
            </a:extLst>
          </p:cNvPr>
          <p:cNvSpPr>
            <a:spLocks noGrp="1"/>
          </p:cNvSpPr>
          <p:nvPr>
            <p:ph idx="1"/>
          </p:nvPr>
        </p:nvSpPr>
        <p:spPr>
          <a:xfrm>
            <a:off x="486948" y="2476491"/>
            <a:ext cx="3796727" cy="3738042"/>
          </a:xfrm>
        </p:spPr>
        <p:txBody>
          <a:bodyPr>
            <a:normAutofit/>
          </a:bodyPr>
          <a:lstStyle/>
          <a:p>
            <a:r>
              <a:rPr lang="en-US" sz="2000" dirty="0">
                <a:solidFill>
                  <a:schemeClr val="bg1"/>
                </a:solidFill>
              </a:rPr>
              <a:t>In the Mange Passive Queue Members, the configuration for the </a:t>
            </a:r>
            <a:r>
              <a:rPr lang="en-US" sz="2000" dirty="0" err="1">
                <a:solidFill>
                  <a:schemeClr val="bg1"/>
                </a:solidFill>
              </a:rPr>
              <a:t>autorip</a:t>
            </a:r>
            <a:r>
              <a:rPr lang="en-US" sz="2000" dirty="0">
                <a:solidFill>
                  <a:schemeClr val="bg1"/>
                </a:solidFill>
              </a:rPr>
              <a:t> can be established</a:t>
            </a:r>
          </a:p>
          <a:p>
            <a:r>
              <a:rPr lang="en-US" sz="2000" dirty="0">
                <a:solidFill>
                  <a:schemeClr val="bg1"/>
                </a:solidFill>
              </a:rPr>
              <a:t>Click the folder with the green check mark to begin configuring the parameters</a:t>
            </a:r>
          </a:p>
        </p:txBody>
      </p:sp>
      <p:pic>
        <p:nvPicPr>
          <p:cNvPr id="5" name="Picture 4">
            <a:extLst>
              <a:ext uri="{FF2B5EF4-FFF2-40B4-BE49-F238E27FC236}">
                <a16:creationId xmlns:a16="http://schemas.microsoft.com/office/drawing/2014/main" id="{9FA57878-98C0-425C-B4B1-D12032513D3A}"/>
              </a:ext>
            </a:extLst>
          </p:cNvPr>
          <p:cNvPicPr>
            <a:picLocks noChangeAspect="1"/>
          </p:cNvPicPr>
          <p:nvPr/>
        </p:nvPicPr>
        <p:blipFill>
          <a:blip r:embed="rId2"/>
          <a:stretch>
            <a:fillRect/>
          </a:stretch>
        </p:blipFill>
        <p:spPr>
          <a:xfrm>
            <a:off x="5366808" y="1442124"/>
            <a:ext cx="6181725" cy="3324225"/>
          </a:xfrm>
          <a:prstGeom prst="rect">
            <a:avLst/>
          </a:prstGeom>
        </p:spPr>
      </p:pic>
    </p:spTree>
    <p:extLst>
      <p:ext uri="{BB962C8B-B14F-4D97-AF65-F5344CB8AC3E}">
        <p14:creationId xmlns:p14="http://schemas.microsoft.com/office/powerpoint/2010/main" val="3565902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600A21-26BA-4BA3-AABF-CC2E0D62F582}"/>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dirty="0">
                <a:solidFill>
                  <a:schemeClr val="bg1"/>
                </a:solidFill>
              </a:rPr>
              <a:t>Placing an Image in Kothari</a:t>
            </a:r>
          </a:p>
        </p:txBody>
      </p:sp>
      <p:sp>
        <p:nvSpPr>
          <p:cNvPr id="3" name="Content Placeholder 2">
            <a:extLst>
              <a:ext uri="{FF2B5EF4-FFF2-40B4-BE49-F238E27FC236}">
                <a16:creationId xmlns:a16="http://schemas.microsoft.com/office/drawing/2014/main" id="{6165B3CB-C384-4344-ACB4-4CA65F3DDF0B}"/>
              </a:ext>
            </a:extLst>
          </p:cNvPr>
          <p:cNvSpPr>
            <a:spLocks noGrp="1"/>
          </p:cNvSpPr>
          <p:nvPr>
            <p:ph idx="1"/>
          </p:nvPr>
        </p:nvSpPr>
        <p:spPr>
          <a:xfrm>
            <a:off x="486948" y="2476491"/>
            <a:ext cx="3796727" cy="3738042"/>
          </a:xfrm>
        </p:spPr>
        <p:txBody>
          <a:bodyPr>
            <a:normAutofit/>
          </a:bodyPr>
          <a:lstStyle/>
          <a:p>
            <a:pPr marL="0" indent="0">
              <a:lnSpc>
                <a:spcPct val="100000"/>
              </a:lnSpc>
              <a:buNone/>
            </a:pPr>
            <a:r>
              <a:rPr lang="en-US" altLang="zh-CN" sz="1700" dirty="0">
                <a:solidFill>
                  <a:schemeClr val="bg1"/>
                </a:solidFill>
              </a:rPr>
              <a:t>A group can be created for the </a:t>
            </a:r>
            <a:r>
              <a:rPr lang="en-US" altLang="zh-CN" sz="1700" dirty="0" err="1">
                <a:solidFill>
                  <a:schemeClr val="bg1"/>
                </a:solidFill>
              </a:rPr>
              <a:t>autorip</a:t>
            </a:r>
            <a:r>
              <a:rPr lang="en-US" altLang="zh-CN" sz="1700" dirty="0">
                <a:solidFill>
                  <a:schemeClr val="bg1"/>
                </a:solidFill>
              </a:rPr>
              <a:t> feature so that once the image is placed in the </a:t>
            </a:r>
            <a:r>
              <a:rPr lang="en-US" altLang="zh-CN" sz="1700" dirty="0" err="1">
                <a:solidFill>
                  <a:schemeClr val="bg1"/>
                </a:solidFill>
              </a:rPr>
              <a:t>autorip</a:t>
            </a:r>
            <a:r>
              <a:rPr lang="en-US" altLang="zh-CN" sz="1700" dirty="0">
                <a:solidFill>
                  <a:schemeClr val="bg1"/>
                </a:solidFill>
              </a:rPr>
              <a:t> folder it would be distributed to the member or groups depending on the configuration</a:t>
            </a:r>
          </a:p>
          <a:p>
            <a:endParaRPr lang="en-US" sz="2000" dirty="0">
              <a:solidFill>
                <a:schemeClr val="bg1"/>
              </a:solidFill>
            </a:endParaRPr>
          </a:p>
        </p:txBody>
      </p:sp>
      <p:pic>
        <p:nvPicPr>
          <p:cNvPr id="4" name="Picture 3">
            <a:extLst>
              <a:ext uri="{FF2B5EF4-FFF2-40B4-BE49-F238E27FC236}">
                <a16:creationId xmlns:a16="http://schemas.microsoft.com/office/drawing/2014/main" id="{669F51A2-2B2F-4AA6-9C20-9CC690719494}"/>
              </a:ext>
            </a:extLst>
          </p:cNvPr>
          <p:cNvPicPr>
            <a:picLocks noChangeAspect="1"/>
          </p:cNvPicPr>
          <p:nvPr/>
        </p:nvPicPr>
        <p:blipFill>
          <a:blip r:embed="rId2"/>
          <a:stretch>
            <a:fillRect/>
          </a:stretch>
        </p:blipFill>
        <p:spPr>
          <a:xfrm>
            <a:off x="5591013" y="1499295"/>
            <a:ext cx="5619793" cy="4075241"/>
          </a:xfrm>
          <a:prstGeom prst="rect">
            <a:avLst/>
          </a:prstGeom>
        </p:spPr>
      </p:pic>
    </p:spTree>
    <p:extLst>
      <p:ext uri="{BB962C8B-B14F-4D97-AF65-F5344CB8AC3E}">
        <p14:creationId xmlns:p14="http://schemas.microsoft.com/office/powerpoint/2010/main" val="890861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600A21-26BA-4BA3-AABF-CC2E0D62F582}"/>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dirty="0">
                <a:solidFill>
                  <a:schemeClr val="bg1"/>
                </a:solidFill>
              </a:rPr>
              <a:t>Software Installation</a:t>
            </a:r>
            <a:br>
              <a:rPr lang="en-US" sz="2800" dirty="0">
                <a:solidFill>
                  <a:schemeClr val="bg1"/>
                </a:solidFill>
              </a:rPr>
            </a:br>
            <a:r>
              <a:rPr lang="en-US" sz="2800" dirty="0">
                <a:solidFill>
                  <a:schemeClr val="bg1"/>
                </a:solidFill>
              </a:rPr>
              <a:t>Kothari Print Pro Serial and CD Key</a:t>
            </a:r>
          </a:p>
        </p:txBody>
      </p:sp>
      <p:sp>
        <p:nvSpPr>
          <p:cNvPr id="3" name="Content Placeholder 2">
            <a:extLst>
              <a:ext uri="{FF2B5EF4-FFF2-40B4-BE49-F238E27FC236}">
                <a16:creationId xmlns:a16="http://schemas.microsoft.com/office/drawing/2014/main" id="{6165B3CB-C384-4344-ACB4-4CA65F3DDF0B}"/>
              </a:ext>
            </a:extLst>
          </p:cNvPr>
          <p:cNvSpPr>
            <a:spLocks noGrp="1"/>
          </p:cNvSpPr>
          <p:nvPr>
            <p:ph idx="1"/>
          </p:nvPr>
        </p:nvSpPr>
        <p:spPr>
          <a:xfrm>
            <a:off x="486948" y="2476491"/>
            <a:ext cx="3796727" cy="3738042"/>
          </a:xfrm>
        </p:spPr>
        <p:txBody>
          <a:bodyPr>
            <a:normAutofit/>
          </a:bodyPr>
          <a:lstStyle/>
          <a:p>
            <a:pPr>
              <a:lnSpc>
                <a:spcPct val="100000"/>
              </a:lnSpc>
            </a:pPr>
            <a:endParaRPr lang="en-US" altLang="zh-CN" sz="1500" dirty="0">
              <a:solidFill>
                <a:schemeClr val="bg1"/>
              </a:solidFill>
            </a:endParaRPr>
          </a:p>
          <a:p>
            <a:endParaRPr lang="en-US" sz="2000" dirty="0">
              <a:solidFill>
                <a:schemeClr val="bg1"/>
              </a:solidFill>
            </a:endParaRPr>
          </a:p>
        </p:txBody>
      </p:sp>
      <p:sp>
        <p:nvSpPr>
          <p:cNvPr id="4" name="Rectangle 3">
            <a:extLst>
              <a:ext uri="{FF2B5EF4-FFF2-40B4-BE49-F238E27FC236}">
                <a16:creationId xmlns:a16="http://schemas.microsoft.com/office/drawing/2014/main" id="{26AD5174-01F4-4AE2-A008-BE4F061D8519}"/>
              </a:ext>
            </a:extLst>
          </p:cNvPr>
          <p:cNvSpPr/>
          <p:nvPr/>
        </p:nvSpPr>
        <p:spPr>
          <a:xfrm>
            <a:off x="364046" y="2476491"/>
            <a:ext cx="3919629" cy="1477328"/>
          </a:xfrm>
          <a:prstGeom prst="rect">
            <a:avLst/>
          </a:prstGeom>
        </p:spPr>
        <p:txBody>
          <a:bodyPr wrap="square">
            <a:spAutoFit/>
          </a:bodyPr>
          <a:lstStyle/>
          <a:p>
            <a:pPr marL="342900" indent="-342900">
              <a:buFont typeface="+mj-lt"/>
              <a:buAutoNum type="arabicPeriod"/>
            </a:pPr>
            <a:r>
              <a:rPr lang="en-US" altLang="zh-CN" dirty="0">
                <a:solidFill>
                  <a:schemeClr val="bg1"/>
                </a:solidFill>
              </a:rPr>
              <a:t>Enter the CD Key</a:t>
            </a:r>
          </a:p>
          <a:p>
            <a:pPr marL="342900" indent="-342900">
              <a:buFont typeface="+mj-lt"/>
              <a:buAutoNum type="arabicPeriod"/>
            </a:pPr>
            <a:r>
              <a:rPr lang="en-US" altLang="zh-CN" dirty="0">
                <a:solidFill>
                  <a:schemeClr val="bg1"/>
                </a:solidFill>
              </a:rPr>
              <a:t>Enter User Name</a:t>
            </a:r>
          </a:p>
          <a:p>
            <a:pPr marL="342900" indent="-342900">
              <a:buFont typeface="+mj-lt"/>
              <a:buAutoNum type="arabicPeriod"/>
            </a:pPr>
            <a:r>
              <a:rPr lang="en-US" altLang="zh-CN" dirty="0">
                <a:solidFill>
                  <a:schemeClr val="bg1"/>
                </a:solidFill>
              </a:rPr>
              <a:t>Enter Company Name</a:t>
            </a:r>
          </a:p>
          <a:p>
            <a:pPr marL="342900" indent="-342900">
              <a:buFont typeface="+mj-lt"/>
              <a:buAutoNum type="arabicPeriod"/>
            </a:pPr>
            <a:r>
              <a:rPr lang="en-US" altLang="zh-CN" dirty="0">
                <a:solidFill>
                  <a:schemeClr val="bg1"/>
                </a:solidFill>
              </a:rPr>
              <a:t>Enter Serial Key</a:t>
            </a:r>
          </a:p>
          <a:p>
            <a:endParaRPr lang="en-US" altLang="zh-CN" dirty="0">
              <a:solidFill>
                <a:schemeClr val="bg1"/>
              </a:solidFill>
            </a:endParaRPr>
          </a:p>
        </p:txBody>
      </p:sp>
      <p:pic>
        <p:nvPicPr>
          <p:cNvPr id="20" name="Picture 19">
            <a:extLst>
              <a:ext uri="{FF2B5EF4-FFF2-40B4-BE49-F238E27FC236}">
                <a16:creationId xmlns:a16="http://schemas.microsoft.com/office/drawing/2014/main" id="{F186A058-827C-4DE0-85FF-FC056B73C259}"/>
              </a:ext>
            </a:extLst>
          </p:cNvPr>
          <p:cNvPicPr>
            <a:picLocks noChangeAspect="1"/>
          </p:cNvPicPr>
          <p:nvPr/>
        </p:nvPicPr>
        <p:blipFill>
          <a:blip r:embed="rId2"/>
          <a:stretch>
            <a:fillRect/>
          </a:stretch>
        </p:blipFill>
        <p:spPr>
          <a:xfrm>
            <a:off x="4844763" y="106521"/>
            <a:ext cx="3983188" cy="3244120"/>
          </a:xfrm>
          <a:prstGeom prst="rect">
            <a:avLst/>
          </a:prstGeom>
        </p:spPr>
      </p:pic>
      <p:pic>
        <p:nvPicPr>
          <p:cNvPr id="21" name="Picture 20">
            <a:extLst>
              <a:ext uri="{FF2B5EF4-FFF2-40B4-BE49-F238E27FC236}">
                <a16:creationId xmlns:a16="http://schemas.microsoft.com/office/drawing/2014/main" id="{EA330FC4-E8E4-4163-8C44-0401B20C6298}"/>
              </a:ext>
            </a:extLst>
          </p:cNvPr>
          <p:cNvPicPr>
            <a:picLocks noChangeAspect="1"/>
          </p:cNvPicPr>
          <p:nvPr/>
        </p:nvPicPr>
        <p:blipFill>
          <a:blip r:embed="rId3"/>
          <a:stretch>
            <a:fillRect/>
          </a:stretch>
        </p:blipFill>
        <p:spPr>
          <a:xfrm>
            <a:off x="7721863" y="3571103"/>
            <a:ext cx="3983189" cy="3180376"/>
          </a:xfrm>
          <a:prstGeom prst="rect">
            <a:avLst/>
          </a:prstGeom>
        </p:spPr>
      </p:pic>
      <p:sp>
        <p:nvSpPr>
          <p:cNvPr id="23" name="Rectangle 22">
            <a:extLst>
              <a:ext uri="{FF2B5EF4-FFF2-40B4-BE49-F238E27FC236}">
                <a16:creationId xmlns:a16="http://schemas.microsoft.com/office/drawing/2014/main" id="{930B8E93-4F72-49EF-A329-1EE971C3E9A0}"/>
              </a:ext>
            </a:extLst>
          </p:cNvPr>
          <p:cNvSpPr/>
          <p:nvPr/>
        </p:nvSpPr>
        <p:spPr>
          <a:xfrm>
            <a:off x="5043824" y="1384562"/>
            <a:ext cx="3507052" cy="2768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9C39768-BDA6-43F8-BF0B-D6692323A5D2}"/>
              </a:ext>
            </a:extLst>
          </p:cNvPr>
          <p:cNvSpPr/>
          <p:nvPr/>
        </p:nvSpPr>
        <p:spPr>
          <a:xfrm>
            <a:off x="8506129" y="4746221"/>
            <a:ext cx="3094841" cy="2768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92A7FCB-2AFB-40A9-AC5B-403E8898A04C}"/>
              </a:ext>
            </a:extLst>
          </p:cNvPr>
          <p:cNvSpPr/>
          <p:nvPr/>
        </p:nvSpPr>
        <p:spPr>
          <a:xfrm>
            <a:off x="8506129" y="5023058"/>
            <a:ext cx="3094841" cy="2768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DBFE649-3030-48F6-8A5A-C966F3409D11}"/>
              </a:ext>
            </a:extLst>
          </p:cNvPr>
          <p:cNvSpPr/>
          <p:nvPr/>
        </p:nvSpPr>
        <p:spPr>
          <a:xfrm>
            <a:off x="8506128" y="5314140"/>
            <a:ext cx="3094841" cy="2768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ptagon 27">
            <a:extLst>
              <a:ext uri="{FF2B5EF4-FFF2-40B4-BE49-F238E27FC236}">
                <a16:creationId xmlns:a16="http://schemas.microsoft.com/office/drawing/2014/main" id="{23C61770-54DF-4072-8F56-2CEF707FACAE}"/>
              </a:ext>
            </a:extLst>
          </p:cNvPr>
          <p:cNvSpPr/>
          <p:nvPr/>
        </p:nvSpPr>
        <p:spPr>
          <a:xfrm>
            <a:off x="8598935" y="1354331"/>
            <a:ext cx="302004" cy="33729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9" name="Heptagon 28">
            <a:extLst>
              <a:ext uri="{FF2B5EF4-FFF2-40B4-BE49-F238E27FC236}">
                <a16:creationId xmlns:a16="http://schemas.microsoft.com/office/drawing/2014/main" id="{2476611C-A7EC-4219-A655-A1A1A90CDC68}"/>
              </a:ext>
            </a:extLst>
          </p:cNvPr>
          <p:cNvSpPr/>
          <p:nvPr/>
        </p:nvSpPr>
        <p:spPr>
          <a:xfrm>
            <a:off x="7539706" y="4628682"/>
            <a:ext cx="343650" cy="337297"/>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0" name="Heptagon 29">
            <a:extLst>
              <a:ext uri="{FF2B5EF4-FFF2-40B4-BE49-F238E27FC236}">
                <a16:creationId xmlns:a16="http://schemas.microsoft.com/office/drawing/2014/main" id="{BB59C517-EE5A-4113-8DF6-A7390B15CA7E}"/>
              </a:ext>
            </a:extLst>
          </p:cNvPr>
          <p:cNvSpPr/>
          <p:nvPr/>
        </p:nvSpPr>
        <p:spPr>
          <a:xfrm>
            <a:off x="7539706" y="4965979"/>
            <a:ext cx="343650" cy="337297"/>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31" name="Heptagon 30">
            <a:extLst>
              <a:ext uri="{FF2B5EF4-FFF2-40B4-BE49-F238E27FC236}">
                <a16:creationId xmlns:a16="http://schemas.microsoft.com/office/drawing/2014/main" id="{3DABDB89-ECB9-4B2B-BB50-FB2E97F30833}"/>
              </a:ext>
            </a:extLst>
          </p:cNvPr>
          <p:cNvSpPr/>
          <p:nvPr/>
        </p:nvSpPr>
        <p:spPr>
          <a:xfrm>
            <a:off x="7537706" y="5316497"/>
            <a:ext cx="343650" cy="337297"/>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Tree>
    <p:extLst>
      <p:ext uri="{BB962C8B-B14F-4D97-AF65-F5344CB8AC3E}">
        <p14:creationId xmlns:p14="http://schemas.microsoft.com/office/powerpoint/2010/main" val="19869187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8CC172-08A3-4354-8E59-78BB5E2AFB65}"/>
              </a:ext>
            </a:extLst>
          </p:cNvPr>
          <p:cNvSpPr>
            <a:spLocks noGrp="1"/>
          </p:cNvSpPr>
          <p:nvPr>
            <p:ph type="ctrTitle"/>
          </p:nvPr>
        </p:nvSpPr>
        <p:spPr>
          <a:xfrm>
            <a:off x="1524000" y="1122362"/>
            <a:ext cx="9144000" cy="2840037"/>
          </a:xfrm>
        </p:spPr>
        <p:txBody>
          <a:bodyPr>
            <a:normAutofit/>
          </a:bodyPr>
          <a:lstStyle/>
          <a:p>
            <a:r>
              <a:rPr lang="en-US" sz="5800"/>
              <a:t>Editing Your Image</a:t>
            </a:r>
          </a:p>
        </p:txBody>
      </p:sp>
      <p:cxnSp>
        <p:nvCxnSpPr>
          <p:cNvPr id="11" name="Straight Connector 10">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954824"/>
      </p:ext>
    </p:extLst>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600A21-26BA-4BA3-AABF-CC2E0D62F582}"/>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dirty="0">
                <a:solidFill>
                  <a:schemeClr val="bg1"/>
                </a:solidFill>
              </a:rPr>
              <a:t>Editing Your Image</a:t>
            </a:r>
          </a:p>
        </p:txBody>
      </p:sp>
      <p:sp>
        <p:nvSpPr>
          <p:cNvPr id="3" name="Content Placeholder 2">
            <a:extLst>
              <a:ext uri="{FF2B5EF4-FFF2-40B4-BE49-F238E27FC236}">
                <a16:creationId xmlns:a16="http://schemas.microsoft.com/office/drawing/2014/main" id="{6165B3CB-C384-4344-ACB4-4CA65F3DDF0B}"/>
              </a:ext>
            </a:extLst>
          </p:cNvPr>
          <p:cNvSpPr>
            <a:spLocks noGrp="1"/>
          </p:cNvSpPr>
          <p:nvPr>
            <p:ph idx="1"/>
          </p:nvPr>
        </p:nvSpPr>
        <p:spPr>
          <a:xfrm>
            <a:off x="643468" y="2638044"/>
            <a:ext cx="3363974" cy="3415622"/>
          </a:xfrm>
        </p:spPr>
        <p:txBody>
          <a:bodyPr>
            <a:normAutofit/>
          </a:bodyPr>
          <a:lstStyle/>
          <a:p>
            <a:r>
              <a:rPr lang="en-US" sz="2000" dirty="0">
                <a:solidFill>
                  <a:schemeClr val="bg1"/>
                </a:solidFill>
              </a:rPr>
              <a:t>Open the desired image from its file location by double clicking the image</a:t>
            </a:r>
          </a:p>
          <a:p>
            <a:r>
              <a:rPr lang="en-US" sz="2000" dirty="0">
                <a:solidFill>
                  <a:schemeClr val="bg1"/>
                </a:solidFill>
              </a:rPr>
              <a:t>This will open the image and then select the image tab</a:t>
            </a:r>
          </a:p>
          <a:p>
            <a:r>
              <a:rPr lang="en-US" sz="2000" dirty="0">
                <a:solidFill>
                  <a:schemeClr val="bg1"/>
                </a:solidFill>
              </a:rPr>
              <a:t>Here you can add a white highlight layer, add a transparency (remove a color) and make other hue and saturation adjustments to the image before printing</a:t>
            </a:r>
          </a:p>
        </p:txBody>
      </p:sp>
      <p:pic>
        <p:nvPicPr>
          <p:cNvPr id="6" name="Picture 5">
            <a:extLst>
              <a:ext uri="{FF2B5EF4-FFF2-40B4-BE49-F238E27FC236}">
                <a16:creationId xmlns:a16="http://schemas.microsoft.com/office/drawing/2014/main" id="{984E6852-084B-4DDC-977E-D4D4F3E8E657}"/>
              </a:ext>
            </a:extLst>
          </p:cNvPr>
          <p:cNvPicPr>
            <a:picLocks noChangeAspect="1"/>
          </p:cNvPicPr>
          <p:nvPr/>
        </p:nvPicPr>
        <p:blipFill>
          <a:blip r:embed="rId2"/>
          <a:stretch>
            <a:fillRect/>
          </a:stretch>
        </p:blipFill>
        <p:spPr>
          <a:xfrm>
            <a:off x="4952942" y="643467"/>
            <a:ext cx="6318420" cy="1423644"/>
          </a:xfrm>
          <a:prstGeom prst="rect">
            <a:avLst/>
          </a:prstGeom>
        </p:spPr>
      </p:pic>
      <p:pic>
        <p:nvPicPr>
          <p:cNvPr id="7" name="Picture 6">
            <a:extLst>
              <a:ext uri="{FF2B5EF4-FFF2-40B4-BE49-F238E27FC236}">
                <a16:creationId xmlns:a16="http://schemas.microsoft.com/office/drawing/2014/main" id="{18F8C26E-EB71-409D-94AD-C9015790FF03}"/>
              </a:ext>
            </a:extLst>
          </p:cNvPr>
          <p:cNvPicPr>
            <a:picLocks noChangeAspect="1"/>
          </p:cNvPicPr>
          <p:nvPr/>
        </p:nvPicPr>
        <p:blipFill>
          <a:blip r:embed="rId3"/>
          <a:stretch>
            <a:fillRect/>
          </a:stretch>
        </p:blipFill>
        <p:spPr>
          <a:xfrm>
            <a:off x="4622867" y="2773008"/>
            <a:ext cx="7569133" cy="1311983"/>
          </a:xfrm>
          <a:prstGeom prst="rect">
            <a:avLst/>
          </a:prstGeom>
        </p:spPr>
      </p:pic>
    </p:spTree>
    <p:extLst>
      <p:ext uri="{BB962C8B-B14F-4D97-AF65-F5344CB8AC3E}">
        <p14:creationId xmlns:p14="http://schemas.microsoft.com/office/powerpoint/2010/main" val="24402540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600A21-26BA-4BA3-AABF-CC2E0D62F582}"/>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dirty="0">
                <a:solidFill>
                  <a:schemeClr val="bg1"/>
                </a:solidFill>
              </a:rPr>
              <a:t>Editing Your Image: Tool Palette</a:t>
            </a:r>
          </a:p>
        </p:txBody>
      </p:sp>
      <p:sp>
        <p:nvSpPr>
          <p:cNvPr id="3" name="Content Placeholder 2">
            <a:extLst>
              <a:ext uri="{FF2B5EF4-FFF2-40B4-BE49-F238E27FC236}">
                <a16:creationId xmlns:a16="http://schemas.microsoft.com/office/drawing/2014/main" id="{6165B3CB-C384-4344-ACB4-4CA65F3DDF0B}"/>
              </a:ext>
            </a:extLst>
          </p:cNvPr>
          <p:cNvSpPr>
            <a:spLocks noGrp="1"/>
          </p:cNvSpPr>
          <p:nvPr>
            <p:ph idx="1"/>
          </p:nvPr>
        </p:nvSpPr>
        <p:spPr>
          <a:xfrm>
            <a:off x="643466" y="2605092"/>
            <a:ext cx="3706111" cy="3415622"/>
          </a:xfrm>
        </p:spPr>
        <p:txBody>
          <a:bodyPr>
            <a:normAutofit fontScale="77500" lnSpcReduction="20000"/>
          </a:bodyPr>
          <a:lstStyle/>
          <a:p>
            <a:pPr marL="0">
              <a:lnSpc>
                <a:spcPct val="100000"/>
              </a:lnSpc>
            </a:pPr>
            <a:r>
              <a:rPr lang="en-US" altLang="zh-CN" sz="2000" dirty="0">
                <a:solidFill>
                  <a:schemeClr val="bg1"/>
                </a:solidFill>
              </a:rPr>
              <a:t>Eye Dropper</a:t>
            </a:r>
          </a:p>
          <a:p>
            <a:pPr marL="457200" lvl="1">
              <a:lnSpc>
                <a:spcPct val="100000"/>
              </a:lnSpc>
            </a:pPr>
            <a:r>
              <a:rPr lang="en-US" altLang="zh-CN" sz="2000" dirty="0">
                <a:solidFill>
                  <a:schemeClr val="bg1"/>
                </a:solidFill>
              </a:rPr>
              <a:t>This tool is to pick the color from the image for various operations in the software.</a:t>
            </a:r>
          </a:p>
          <a:p>
            <a:pPr marL="0">
              <a:lnSpc>
                <a:spcPct val="100000"/>
              </a:lnSpc>
            </a:pPr>
            <a:r>
              <a:rPr lang="en-US" altLang="zh-CN" sz="2000" dirty="0">
                <a:solidFill>
                  <a:schemeClr val="bg1"/>
                </a:solidFill>
              </a:rPr>
              <a:t>Selection Tools</a:t>
            </a:r>
          </a:p>
          <a:p>
            <a:pPr marL="457200" lvl="1">
              <a:lnSpc>
                <a:spcPct val="100000"/>
              </a:lnSpc>
            </a:pPr>
            <a:r>
              <a:rPr lang="en-US" altLang="zh-CN" sz="2000" dirty="0">
                <a:solidFill>
                  <a:schemeClr val="bg1"/>
                </a:solidFill>
              </a:rPr>
              <a:t>This tool is to select a portion of the image either to crop or print.</a:t>
            </a:r>
          </a:p>
          <a:p>
            <a:pPr marL="0">
              <a:lnSpc>
                <a:spcPct val="100000"/>
              </a:lnSpc>
            </a:pPr>
            <a:r>
              <a:rPr lang="en-US" altLang="zh-CN" sz="2000" dirty="0">
                <a:solidFill>
                  <a:schemeClr val="bg1"/>
                </a:solidFill>
              </a:rPr>
              <a:t>Pan Tool</a:t>
            </a:r>
          </a:p>
          <a:p>
            <a:pPr marL="457200" lvl="1">
              <a:lnSpc>
                <a:spcPct val="100000"/>
              </a:lnSpc>
            </a:pPr>
            <a:r>
              <a:rPr lang="en-US" altLang="zh-CN" sz="2000" dirty="0">
                <a:solidFill>
                  <a:schemeClr val="bg1"/>
                </a:solidFill>
              </a:rPr>
              <a:t>This tool is to pan the image in the visible window</a:t>
            </a:r>
          </a:p>
          <a:p>
            <a:pPr marL="0">
              <a:lnSpc>
                <a:spcPct val="100000"/>
              </a:lnSpc>
            </a:pPr>
            <a:r>
              <a:rPr lang="en-US" altLang="zh-CN" sz="2000" dirty="0">
                <a:solidFill>
                  <a:schemeClr val="bg1"/>
                </a:solidFill>
              </a:rPr>
              <a:t>Zoom Tool</a:t>
            </a:r>
          </a:p>
          <a:p>
            <a:pPr marL="457200" lvl="1">
              <a:lnSpc>
                <a:spcPct val="100000"/>
              </a:lnSpc>
            </a:pPr>
            <a:r>
              <a:rPr lang="en-US" altLang="zh-CN" sz="2000" dirty="0">
                <a:solidFill>
                  <a:schemeClr val="bg1"/>
                </a:solidFill>
              </a:rPr>
              <a:t>This tool is to zoom in/ out a particular location in the image</a:t>
            </a:r>
          </a:p>
          <a:p>
            <a:pPr marL="457200" lvl="1">
              <a:lnSpc>
                <a:spcPct val="100000"/>
              </a:lnSpc>
            </a:pPr>
            <a:endParaRPr lang="en-US" altLang="zh-CN" sz="1600" dirty="0">
              <a:solidFill>
                <a:schemeClr val="bg1"/>
              </a:solidFill>
            </a:endParaRPr>
          </a:p>
          <a:p>
            <a:pPr marL="0">
              <a:lnSpc>
                <a:spcPct val="100000"/>
              </a:lnSpc>
            </a:pPr>
            <a:endParaRPr lang="en-US" altLang="zh-CN" sz="2000" dirty="0">
              <a:solidFill>
                <a:schemeClr val="bg1"/>
              </a:solidFill>
            </a:endParaRPr>
          </a:p>
          <a:p>
            <a:pPr marL="0">
              <a:lnSpc>
                <a:spcPct val="100000"/>
              </a:lnSpc>
            </a:pPr>
            <a:endParaRPr lang="en-US" altLang="zh-CN" sz="2000" spc="-50" dirty="0">
              <a:solidFill>
                <a:srgbClr val="000000"/>
              </a:solidFill>
              <a:latin typeface="Times New Roman"/>
              <a:ea typeface="Times New Roman"/>
            </a:endParaRPr>
          </a:p>
          <a:p>
            <a:pPr marL="0">
              <a:lnSpc>
                <a:spcPct val="100000"/>
              </a:lnSpc>
            </a:pPr>
            <a:endParaRPr lang="en-US" altLang="zh-CN" sz="2000" dirty="0">
              <a:solidFill>
                <a:srgbClr val="000000"/>
              </a:solidFill>
              <a:latin typeface="Times New Roman"/>
              <a:ea typeface="Times New Roman"/>
            </a:endParaRPr>
          </a:p>
          <a:p>
            <a:endParaRPr lang="en-US" sz="2000" dirty="0">
              <a:solidFill>
                <a:schemeClr val="bg1"/>
              </a:solidFill>
            </a:endParaRPr>
          </a:p>
        </p:txBody>
      </p:sp>
      <p:pic>
        <p:nvPicPr>
          <p:cNvPr id="5" name="Picture 141">
            <a:extLst>
              <a:ext uri="{FF2B5EF4-FFF2-40B4-BE49-F238E27FC236}">
                <a16:creationId xmlns:a16="http://schemas.microsoft.com/office/drawing/2014/main" id="{EC8D3F0E-6AF1-4E88-B9F4-A4F21083220E}"/>
              </a:ext>
            </a:extLst>
          </p:cNvPr>
          <p:cNvPicPr>
            <a:picLocks noChangeAspect="1"/>
          </p:cNvPicPr>
          <p:nvPr/>
        </p:nvPicPr>
        <p:blipFill>
          <a:blip r:embed="rId2"/>
          <a:stretch>
            <a:fillRect/>
          </a:stretch>
        </p:blipFill>
        <p:spPr>
          <a:xfrm>
            <a:off x="7282149" y="1624012"/>
            <a:ext cx="2478484" cy="3220629"/>
          </a:xfrm>
          <a:prstGeom prst="rect">
            <a:avLst/>
          </a:prstGeom>
        </p:spPr>
      </p:pic>
    </p:spTree>
    <p:extLst>
      <p:ext uri="{BB962C8B-B14F-4D97-AF65-F5344CB8AC3E}">
        <p14:creationId xmlns:p14="http://schemas.microsoft.com/office/powerpoint/2010/main" val="35676650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6600A21-26BA-4BA3-AABF-CC2E0D62F582}"/>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dirty="0">
                <a:solidFill>
                  <a:schemeClr val="bg1"/>
                </a:solidFill>
              </a:rPr>
              <a:t>Editing Your Image</a:t>
            </a:r>
          </a:p>
        </p:txBody>
      </p:sp>
      <p:sp>
        <p:nvSpPr>
          <p:cNvPr id="3" name="Content Placeholder 2">
            <a:extLst>
              <a:ext uri="{FF2B5EF4-FFF2-40B4-BE49-F238E27FC236}">
                <a16:creationId xmlns:a16="http://schemas.microsoft.com/office/drawing/2014/main" id="{6165B3CB-C384-4344-ACB4-4CA65F3DDF0B}"/>
              </a:ext>
            </a:extLst>
          </p:cNvPr>
          <p:cNvSpPr>
            <a:spLocks noGrp="1"/>
          </p:cNvSpPr>
          <p:nvPr>
            <p:ph idx="1"/>
          </p:nvPr>
        </p:nvSpPr>
        <p:spPr>
          <a:xfrm>
            <a:off x="643466" y="2605092"/>
            <a:ext cx="3706111" cy="3415622"/>
          </a:xfrm>
        </p:spPr>
        <p:txBody>
          <a:bodyPr>
            <a:normAutofit/>
          </a:bodyPr>
          <a:lstStyle/>
          <a:p>
            <a:pPr marL="457200" lvl="1">
              <a:lnSpc>
                <a:spcPct val="100000"/>
              </a:lnSpc>
            </a:pPr>
            <a:r>
              <a:rPr lang="en-US" altLang="zh-CN" sz="1600" dirty="0">
                <a:solidFill>
                  <a:schemeClr val="bg1"/>
                </a:solidFill>
              </a:rPr>
              <a:t>Once you have made the adjustments to the image you can save the image by clicking the Print Pro icon on the top left and select save image as.</a:t>
            </a:r>
          </a:p>
          <a:p>
            <a:pPr marL="0">
              <a:lnSpc>
                <a:spcPct val="100000"/>
              </a:lnSpc>
            </a:pPr>
            <a:endParaRPr lang="en-US" altLang="zh-CN" sz="2000" dirty="0">
              <a:solidFill>
                <a:schemeClr val="bg1"/>
              </a:solidFill>
            </a:endParaRPr>
          </a:p>
          <a:p>
            <a:pPr marL="0">
              <a:lnSpc>
                <a:spcPct val="100000"/>
              </a:lnSpc>
            </a:pPr>
            <a:endParaRPr lang="en-US" altLang="zh-CN" sz="2000" spc="-50" dirty="0">
              <a:solidFill>
                <a:srgbClr val="000000"/>
              </a:solidFill>
              <a:latin typeface="Times New Roman"/>
              <a:ea typeface="Times New Roman"/>
            </a:endParaRPr>
          </a:p>
          <a:p>
            <a:pPr marL="0">
              <a:lnSpc>
                <a:spcPct val="100000"/>
              </a:lnSpc>
            </a:pPr>
            <a:endParaRPr lang="en-US" altLang="zh-CN" sz="2000" dirty="0">
              <a:solidFill>
                <a:srgbClr val="000000"/>
              </a:solidFill>
              <a:latin typeface="Times New Roman"/>
              <a:ea typeface="Times New Roman"/>
            </a:endParaRPr>
          </a:p>
          <a:p>
            <a:endParaRPr lang="en-US" sz="2000" dirty="0">
              <a:solidFill>
                <a:schemeClr val="bg1"/>
              </a:solidFill>
            </a:endParaRPr>
          </a:p>
        </p:txBody>
      </p:sp>
      <p:pic>
        <p:nvPicPr>
          <p:cNvPr id="4" name="Picture 3">
            <a:extLst>
              <a:ext uri="{FF2B5EF4-FFF2-40B4-BE49-F238E27FC236}">
                <a16:creationId xmlns:a16="http://schemas.microsoft.com/office/drawing/2014/main" id="{9313B835-50A8-430B-A1FC-4FB29698172E}"/>
              </a:ext>
            </a:extLst>
          </p:cNvPr>
          <p:cNvPicPr>
            <a:picLocks noChangeAspect="1"/>
          </p:cNvPicPr>
          <p:nvPr/>
        </p:nvPicPr>
        <p:blipFill>
          <a:blip r:embed="rId2"/>
          <a:stretch>
            <a:fillRect/>
          </a:stretch>
        </p:blipFill>
        <p:spPr>
          <a:xfrm>
            <a:off x="5921896" y="643467"/>
            <a:ext cx="5278431" cy="5767175"/>
          </a:xfrm>
          <a:prstGeom prst="rect">
            <a:avLst/>
          </a:prstGeom>
        </p:spPr>
      </p:pic>
    </p:spTree>
    <p:extLst>
      <p:ext uri="{BB962C8B-B14F-4D97-AF65-F5344CB8AC3E}">
        <p14:creationId xmlns:p14="http://schemas.microsoft.com/office/powerpoint/2010/main" val="37497339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11272742" cy="3918123"/>
          </a:xfrm>
          <a:prstGeom prst="rect">
            <a:avLst/>
          </a:prstGeom>
          <a:solidFill>
            <a:srgbClr val="404040">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81A4871-C994-4C80-A5E2-4D4E4C4B8F24}"/>
              </a:ext>
            </a:extLst>
          </p:cNvPr>
          <p:cNvSpPr>
            <a:spLocks noGrp="1"/>
          </p:cNvSpPr>
          <p:nvPr>
            <p:ph type="ctrTitle"/>
          </p:nvPr>
        </p:nvSpPr>
        <p:spPr>
          <a:xfrm>
            <a:off x="1100669" y="1111086"/>
            <a:ext cx="10011831" cy="2623885"/>
          </a:xfrm>
        </p:spPr>
        <p:txBody>
          <a:bodyPr anchor="ctr">
            <a:normAutofit/>
          </a:bodyPr>
          <a:lstStyle/>
          <a:p>
            <a:pPr algn="l"/>
            <a:r>
              <a:rPr lang="en-US">
                <a:solidFill>
                  <a:srgbClr val="FFFFFF"/>
                </a:solidFill>
              </a:rPr>
              <a:t>Printing Your Image</a:t>
            </a:r>
          </a:p>
        </p:txBody>
      </p:sp>
      <p:sp>
        <p:nvSpPr>
          <p:cNvPr id="11" name="Rectangle 10">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21269"/>
            <a:ext cx="6699246" cy="1877811"/>
          </a:xfrm>
          <a:prstGeom prst="rect">
            <a:avLst/>
          </a:prstGeom>
          <a:solidFill>
            <a:srgbClr val="A5A5A5">
              <a:alpha val="8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Graphic 5" descr="Printer">
            <a:extLst>
              <a:ext uri="{FF2B5EF4-FFF2-40B4-BE49-F238E27FC236}">
                <a16:creationId xmlns:a16="http://schemas.microsoft.com/office/drawing/2014/main" id="{46876FFA-7439-42E1-AF93-68E581093C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1572" y="4648201"/>
            <a:ext cx="1632648" cy="1632648"/>
          </a:xfrm>
          <a:prstGeom prst="rect">
            <a:avLst/>
          </a:prstGeom>
        </p:spPr>
      </p:pic>
      <p:sp>
        <p:nvSpPr>
          <p:cNvPr id="13" name="Rectangle 12">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21270"/>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17598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3208A4-AD56-4045-88FA-FBC49085A999}"/>
              </a:ext>
            </a:extLst>
          </p:cNvPr>
          <p:cNvSpPr>
            <a:spLocks noGrp="1"/>
          </p:cNvSpPr>
          <p:nvPr>
            <p:ph type="title"/>
          </p:nvPr>
        </p:nvSpPr>
        <p:spPr>
          <a:xfrm>
            <a:off x="838200" y="631825"/>
            <a:ext cx="10515600" cy="1325563"/>
          </a:xfrm>
        </p:spPr>
        <p:txBody>
          <a:bodyPr>
            <a:normAutofit/>
          </a:bodyPr>
          <a:lstStyle/>
          <a:p>
            <a:pPr algn="ctr"/>
            <a:r>
              <a:rPr lang="en-US" dirty="0"/>
              <a:t>Setting Up The Image For Printing</a:t>
            </a:r>
          </a:p>
        </p:txBody>
      </p:sp>
      <p:sp>
        <p:nvSpPr>
          <p:cNvPr id="58" name="Content Placeholder 2">
            <a:extLst>
              <a:ext uri="{FF2B5EF4-FFF2-40B4-BE49-F238E27FC236}">
                <a16:creationId xmlns:a16="http://schemas.microsoft.com/office/drawing/2014/main" id="{E3013F4F-E22F-4DEC-A109-95DEE49EE4D2}"/>
              </a:ext>
            </a:extLst>
          </p:cNvPr>
          <p:cNvSpPr>
            <a:spLocks noGrp="1"/>
          </p:cNvSpPr>
          <p:nvPr>
            <p:ph idx="1"/>
          </p:nvPr>
        </p:nvSpPr>
        <p:spPr>
          <a:xfrm>
            <a:off x="497893" y="1884284"/>
            <a:ext cx="11052774" cy="2440785"/>
          </a:xfrm>
        </p:spPr>
        <p:txBody>
          <a:bodyPr anchor="ctr">
            <a:normAutofit/>
          </a:bodyPr>
          <a:lstStyle/>
          <a:p>
            <a:r>
              <a:rPr lang="en-US" altLang="zh-CN" sz="2200" spc="-50" dirty="0">
                <a:solidFill>
                  <a:srgbClr val="000000"/>
                </a:solidFill>
              </a:rPr>
              <a:t>3 simple Steps to print an image –</a:t>
            </a:r>
          </a:p>
          <a:p>
            <a:pPr marL="457200" indent="-457200">
              <a:buFont typeface="+mj-lt"/>
              <a:buAutoNum type="arabicPeriod"/>
            </a:pPr>
            <a:r>
              <a:rPr lang="en-US" altLang="zh-CN" sz="2200" spc="-50" dirty="0">
                <a:solidFill>
                  <a:srgbClr val="000000"/>
                </a:solidFill>
              </a:rPr>
              <a:t>Load the image.</a:t>
            </a:r>
          </a:p>
          <a:p>
            <a:pPr marL="914400" lvl="1" indent="-457200">
              <a:buFont typeface="+mj-lt"/>
              <a:buAutoNum type="arabicPeriod"/>
            </a:pPr>
            <a:r>
              <a:rPr lang="en-US" altLang="zh-CN" sz="1800" spc="-50" dirty="0">
                <a:solidFill>
                  <a:srgbClr val="000000"/>
                </a:solidFill>
              </a:rPr>
              <a:t>Supported image formats are BMP, JPG, PCX, PNG, PSD, PSB, </a:t>
            </a:r>
            <a:r>
              <a:rPr lang="en-US" altLang="zh-CN" sz="1800" spc="-50" dirty="0" err="1">
                <a:solidFill>
                  <a:srgbClr val="000000"/>
                </a:solidFill>
              </a:rPr>
              <a:t>Tif</a:t>
            </a:r>
            <a:r>
              <a:rPr lang="en-US" altLang="zh-CN" sz="1800" spc="-50" dirty="0">
                <a:solidFill>
                  <a:srgbClr val="000000"/>
                </a:solidFill>
              </a:rPr>
              <a:t>, TGA, AI/EPS/PLT/PS/PDF* (*optional)</a:t>
            </a:r>
          </a:p>
          <a:p>
            <a:pPr marL="457200" indent="-457200">
              <a:buFont typeface="+mj-lt"/>
              <a:buAutoNum type="arabicPeriod"/>
            </a:pPr>
            <a:r>
              <a:rPr lang="en-US" altLang="zh-CN" sz="2200" spc="-50" dirty="0">
                <a:solidFill>
                  <a:srgbClr val="000000"/>
                </a:solidFill>
              </a:rPr>
              <a:t>Do the sizing and placement. </a:t>
            </a:r>
          </a:p>
          <a:p>
            <a:pPr marL="457200" indent="-457200">
              <a:buFont typeface="+mj-lt"/>
              <a:buAutoNum type="arabicPeriod"/>
            </a:pPr>
            <a:r>
              <a:rPr lang="en-US" altLang="zh-CN" sz="2200" spc="-50" dirty="0">
                <a:solidFill>
                  <a:srgbClr val="000000"/>
                </a:solidFill>
              </a:rPr>
              <a:t>Choose the correct print environment and print</a:t>
            </a:r>
          </a:p>
        </p:txBody>
      </p:sp>
      <p:pic>
        <p:nvPicPr>
          <p:cNvPr id="16" name="Picture 159">
            <a:extLst>
              <a:ext uri="{FF2B5EF4-FFF2-40B4-BE49-F238E27FC236}">
                <a16:creationId xmlns:a16="http://schemas.microsoft.com/office/drawing/2014/main" id="{1D155ECF-7C53-403D-83DC-5F460CBEEB17}"/>
              </a:ext>
            </a:extLst>
          </p:cNvPr>
          <p:cNvPicPr>
            <a:picLocks noChangeAspect="1"/>
          </p:cNvPicPr>
          <p:nvPr/>
        </p:nvPicPr>
        <p:blipFill>
          <a:blip r:embed="rId2"/>
          <a:stretch>
            <a:fillRect/>
          </a:stretch>
        </p:blipFill>
        <p:spPr>
          <a:xfrm>
            <a:off x="7743128" y="3246867"/>
            <a:ext cx="2438400" cy="2948940"/>
          </a:xfrm>
          <a:prstGeom prst="rect">
            <a:avLst/>
          </a:prstGeom>
        </p:spPr>
      </p:pic>
      <p:sp>
        <p:nvSpPr>
          <p:cNvPr id="17" name="Freeform 159">
            <a:extLst>
              <a:ext uri="{FF2B5EF4-FFF2-40B4-BE49-F238E27FC236}">
                <a16:creationId xmlns:a16="http://schemas.microsoft.com/office/drawing/2014/main" id="{62C8CB69-EC75-42F4-AB72-4ADC163EC8C2}"/>
              </a:ext>
            </a:extLst>
          </p:cNvPr>
          <p:cNvSpPr/>
          <p:nvPr/>
        </p:nvSpPr>
        <p:spPr>
          <a:xfrm>
            <a:off x="10115741" y="3569701"/>
            <a:ext cx="352806" cy="949705"/>
          </a:xfrm>
          <a:custGeom>
            <a:avLst/>
            <a:gdLst>
              <a:gd name="connsiteX0" fmla="*/ 12446 w 352806"/>
              <a:gd name="connsiteY0" fmla="*/ 20066 h 949705"/>
              <a:gd name="connsiteX1" fmla="*/ 183896 w 352806"/>
              <a:gd name="connsiteY1" fmla="*/ 48641 h 949705"/>
              <a:gd name="connsiteX2" fmla="*/ 183896 w 352806"/>
              <a:gd name="connsiteY2" fmla="*/ 457835 h 949705"/>
              <a:gd name="connsiteX3" fmla="*/ 355346 w 352806"/>
              <a:gd name="connsiteY3" fmla="*/ 486410 h 949705"/>
              <a:gd name="connsiteX4" fmla="*/ 183896 w 352806"/>
              <a:gd name="connsiteY4" fmla="*/ 514985 h 949705"/>
              <a:gd name="connsiteX5" fmla="*/ 183896 w 352806"/>
              <a:gd name="connsiteY5" fmla="*/ 924179 h 949705"/>
              <a:gd name="connsiteX6" fmla="*/ 12446 w 352806"/>
              <a:gd name="connsiteY6" fmla="*/ 952754 h 94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06" h="949705">
                <a:moveTo>
                  <a:pt x="12446" y="20066"/>
                </a:moveTo>
                <a:cubicBezTo>
                  <a:pt x="107188" y="20066"/>
                  <a:pt x="183896" y="32893"/>
                  <a:pt x="183896" y="48641"/>
                </a:cubicBezTo>
                <a:lnTo>
                  <a:pt x="183896" y="457835"/>
                </a:lnTo>
                <a:cubicBezTo>
                  <a:pt x="183896" y="473583"/>
                  <a:pt x="260604" y="486410"/>
                  <a:pt x="355346" y="486410"/>
                </a:cubicBezTo>
                <a:cubicBezTo>
                  <a:pt x="260604" y="486410"/>
                  <a:pt x="183896" y="499237"/>
                  <a:pt x="183896" y="514985"/>
                </a:cubicBezTo>
                <a:lnTo>
                  <a:pt x="183896" y="924179"/>
                </a:lnTo>
                <a:cubicBezTo>
                  <a:pt x="183896" y="939927"/>
                  <a:pt x="107188" y="952754"/>
                  <a:pt x="12446" y="952754"/>
                </a:cubicBezTo>
              </a:path>
            </a:pathLst>
          </a:custGeom>
          <a:ln w="9144">
            <a:solidFill>
              <a:srgbClr val="1BABE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60">
            <a:extLst>
              <a:ext uri="{FF2B5EF4-FFF2-40B4-BE49-F238E27FC236}">
                <a16:creationId xmlns:a16="http://schemas.microsoft.com/office/drawing/2014/main" id="{B5C84CFC-DDA4-4294-8834-C27CE0927DE3}"/>
              </a:ext>
            </a:extLst>
          </p:cNvPr>
          <p:cNvSpPr/>
          <p:nvPr/>
        </p:nvSpPr>
        <p:spPr>
          <a:xfrm>
            <a:off x="10115741" y="4687301"/>
            <a:ext cx="352806" cy="530605"/>
          </a:xfrm>
          <a:custGeom>
            <a:avLst/>
            <a:gdLst>
              <a:gd name="connsiteX0" fmla="*/ 15494 w 352806"/>
              <a:gd name="connsiteY0" fmla="*/ 21082 h 530605"/>
              <a:gd name="connsiteX1" fmla="*/ 186944 w 352806"/>
              <a:gd name="connsiteY1" fmla="*/ 49657 h 530605"/>
              <a:gd name="connsiteX2" fmla="*/ 186944 w 352806"/>
              <a:gd name="connsiteY2" fmla="*/ 252349 h 530605"/>
              <a:gd name="connsiteX3" fmla="*/ 358394 w 352806"/>
              <a:gd name="connsiteY3" fmla="*/ 280924 h 530605"/>
              <a:gd name="connsiteX4" fmla="*/ 186944 w 352806"/>
              <a:gd name="connsiteY4" fmla="*/ 309499 h 530605"/>
              <a:gd name="connsiteX5" fmla="*/ 186944 w 352806"/>
              <a:gd name="connsiteY5" fmla="*/ 512191 h 530605"/>
              <a:gd name="connsiteX6" fmla="*/ 15494 w 352806"/>
              <a:gd name="connsiteY6" fmla="*/ 540766 h 530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06" h="530605">
                <a:moveTo>
                  <a:pt x="15494" y="21082"/>
                </a:moveTo>
                <a:cubicBezTo>
                  <a:pt x="110236" y="21082"/>
                  <a:pt x="186944" y="33909"/>
                  <a:pt x="186944" y="49657"/>
                </a:cubicBezTo>
                <a:lnTo>
                  <a:pt x="186944" y="252349"/>
                </a:lnTo>
                <a:cubicBezTo>
                  <a:pt x="186944" y="268097"/>
                  <a:pt x="263652" y="280924"/>
                  <a:pt x="358394" y="280924"/>
                </a:cubicBezTo>
                <a:cubicBezTo>
                  <a:pt x="263652" y="280924"/>
                  <a:pt x="186944" y="293751"/>
                  <a:pt x="186944" y="309499"/>
                </a:cubicBezTo>
                <a:lnTo>
                  <a:pt x="186944" y="512191"/>
                </a:lnTo>
                <a:cubicBezTo>
                  <a:pt x="186944" y="527939"/>
                  <a:pt x="110236" y="540766"/>
                  <a:pt x="15494" y="540766"/>
                </a:cubicBezTo>
              </a:path>
            </a:pathLst>
          </a:custGeom>
          <a:ln w="9144">
            <a:solidFill>
              <a:srgbClr val="1BABE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9" name="Picture 162">
            <a:extLst>
              <a:ext uri="{FF2B5EF4-FFF2-40B4-BE49-F238E27FC236}">
                <a16:creationId xmlns:a16="http://schemas.microsoft.com/office/drawing/2014/main" id="{81EDCEBC-AC4E-448C-95A4-6BDD6CFE9257}"/>
              </a:ext>
            </a:extLst>
          </p:cNvPr>
          <p:cNvPicPr>
            <a:picLocks noChangeAspect="1"/>
          </p:cNvPicPr>
          <p:nvPr/>
        </p:nvPicPr>
        <p:blipFill>
          <a:blip r:embed="rId3"/>
          <a:stretch>
            <a:fillRect/>
          </a:stretch>
        </p:blipFill>
        <p:spPr>
          <a:xfrm>
            <a:off x="953708" y="4450827"/>
            <a:ext cx="6713220" cy="1417320"/>
          </a:xfrm>
          <a:prstGeom prst="rect">
            <a:avLst/>
          </a:prstGeom>
        </p:spPr>
      </p:pic>
      <p:sp>
        <p:nvSpPr>
          <p:cNvPr id="20" name="Freeform 162">
            <a:extLst>
              <a:ext uri="{FF2B5EF4-FFF2-40B4-BE49-F238E27FC236}">
                <a16:creationId xmlns:a16="http://schemas.microsoft.com/office/drawing/2014/main" id="{9B820180-BBB4-49EC-818E-8DF2635D4C3B}"/>
              </a:ext>
            </a:extLst>
          </p:cNvPr>
          <p:cNvSpPr/>
          <p:nvPr/>
        </p:nvSpPr>
        <p:spPr>
          <a:xfrm>
            <a:off x="4761424" y="3569701"/>
            <a:ext cx="2842005" cy="136905"/>
          </a:xfrm>
          <a:custGeom>
            <a:avLst/>
            <a:gdLst>
              <a:gd name="connsiteX0" fmla="*/ 12191 w 2842005"/>
              <a:gd name="connsiteY0" fmla="*/ 16764 h 136905"/>
              <a:gd name="connsiteX1" fmla="*/ 2852547 w 2842005"/>
              <a:gd name="connsiteY1" fmla="*/ 125857 h 136905"/>
              <a:gd name="connsiteX2" fmla="*/ 2852038 w 2842005"/>
              <a:gd name="connsiteY2" fmla="*/ 138557 h 136905"/>
              <a:gd name="connsiteX3" fmla="*/ 11684 w 2842005"/>
              <a:gd name="connsiteY3" fmla="*/ 29464 h 136905"/>
              <a:gd name="connsiteX4" fmla="*/ 12191 w 2842005"/>
              <a:gd name="connsiteY4" fmla="*/ 16764 h 13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005" h="136905">
                <a:moveTo>
                  <a:pt x="12191" y="16764"/>
                </a:moveTo>
                <a:lnTo>
                  <a:pt x="2852547" y="125857"/>
                </a:lnTo>
                <a:lnTo>
                  <a:pt x="2852038" y="138557"/>
                </a:lnTo>
                <a:lnTo>
                  <a:pt x="11684" y="29464"/>
                </a:lnTo>
                <a:lnTo>
                  <a:pt x="12191" y="16764"/>
                </a:lnTo>
                <a:close/>
              </a:path>
            </a:pathLst>
          </a:custGeom>
          <a:solidFill>
            <a:srgbClr val="1BABE2">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1" name="Freeform 163">
            <a:extLst>
              <a:ext uri="{FF2B5EF4-FFF2-40B4-BE49-F238E27FC236}">
                <a16:creationId xmlns:a16="http://schemas.microsoft.com/office/drawing/2014/main" id="{C7222DD2-85B3-473C-9CB5-91438D271373}"/>
              </a:ext>
            </a:extLst>
          </p:cNvPr>
          <p:cNvSpPr/>
          <p:nvPr/>
        </p:nvSpPr>
        <p:spPr>
          <a:xfrm>
            <a:off x="7580823" y="3645901"/>
            <a:ext cx="86105" cy="86105"/>
          </a:xfrm>
          <a:custGeom>
            <a:avLst/>
            <a:gdLst>
              <a:gd name="connsiteX0" fmla="*/ 21590 w 86105"/>
              <a:gd name="connsiteY0" fmla="*/ 17399 h 86105"/>
              <a:gd name="connsiteX1" fmla="*/ 96266 w 86105"/>
              <a:gd name="connsiteY1" fmla="*/ 58420 h 86105"/>
              <a:gd name="connsiteX2" fmla="*/ 18669 w 86105"/>
              <a:gd name="connsiteY2" fmla="*/ 93599 h 86105"/>
              <a:gd name="connsiteX3" fmla="*/ 21590 w 86105"/>
              <a:gd name="connsiteY3" fmla="*/ 17399 h 86105"/>
            </a:gdLst>
            <a:ahLst/>
            <a:cxnLst>
              <a:cxn ang="0">
                <a:pos x="connsiteX0" y="connsiteY0"/>
              </a:cxn>
              <a:cxn ang="0">
                <a:pos x="connsiteX1" y="connsiteY1"/>
              </a:cxn>
              <a:cxn ang="0">
                <a:pos x="connsiteX2" y="connsiteY2"/>
              </a:cxn>
              <a:cxn ang="0">
                <a:pos x="connsiteX3" y="connsiteY3"/>
              </a:cxn>
            </a:cxnLst>
            <a:rect l="l" t="t" r="r" b="b"/>
            <a:pathLst>
              <a:path w="86105" h="86105">
                <a:moveTo>
                  <a:pt x="21590" y="17399"/>
                </a:moveTo>
                <a:lnTo>
                  <a:pt x="96266" y="58420"/>
                </a:lnTo>
                <a:lnTo>
                  <a:pt x="18669" y="93599"/>
                </a:lnTo>
                <a:lnTo>
                  <a:pt x="21590" y="17399"/>
                </a:lnTo>
                <a:close/>
              </a:path>
            </a:pathLst>
          </a:custGeom>
          <a:solidFill>
            <a:srgbClr val="1BABE2">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TextBox 166">
            <a:extLst>
              <a:ext uri="{FF2B5EF4-FFF2-40B4-BE49-F238E27FC236}">
                <a16:creationId xmlns:a16="http://schemas.microsoft.com/office/drawing/2014/main" id="{06AF1F4B-9E1E-49CC-9258-715160AA01D6}"/>
              </a:ext>
            </a:extLst>
          </p:cNvPr>
          <p:cNvSpPr txBox="1"/>
          <p:nvPr/>
        </p:nvSpPr>
        <p:spPr>
          <a:xfrm>
            <a:off x="10578656" y="3645299"/>
            <a:ext cx="1074262" cy="830997"/>
          </a:xfrm>
          <a:prstGeom prst="rect">
            <a:avLst/>
          </a:prstGeom>
          <a:noFill/>
        </p:spPr>
        <p:txBody>
          <a:bodyPr wrap="square" lIns="0" tIns="0" rIns="0" bIns="0" rtlCol="0">
            <a:spAutoFit/>
          </a:bodyPr>
          <a:lstStyle/>
          <a:p>
            <a:pPr marL="0">
              <a:lnSpc>
                <a:spcPct val="100000"/>
              </a:lnSpc>
              <a:tabLst>
                <a:tab pos="708659" algn="l"/>
              </a:tabLst>
            </a:pPr>
            <a:r>
              <a:rPr lang="en-US" altLang="zh-CN" sz="1800" spc="-30" dirty="0">
                <a:solidFill>
                  <a:srgbClr val="000000"/>
                </a:solidFill>
                <a:latin typeface="Times New Roman"/>
                <a:ea typeface="Times New Roman"/>
              </a:rPr>
              <a:t>Size </a:t>
            </a:r>
            <a:r>
              <a:rPr lang="en-US" altLang="zh-CN" sz="1800" spc="44" dirty="0">
                <a:solidFill>
                  <a:srgbClr val="000000"/>
                </a:solidFill>
                <a:latin typeface="Times New Roman"/>
                <a:ea typeface="Times New Roman"/>
              </a:rPr>
              <a:t>and</a:t>
            </a:r>
          </a:p>
          <a:p>
            <a:r>
              <a:rPr lang="en-US" altLang="zh-CN" sz="1800" spc="-20" dirty="0">
                <a:solidFill>
                  <a:srgbClr val="000000"/>
                </a:solidFill>
                <a:latin typeface="Times New Roman"/>
                <a:ea typeface="Times New Roman"/>
              </a:rPr>
              <a:t>Resam</a:t>
            </a:r>
            <a:r>
              <a:rPr lang="en-US" altLang="zh-CN" sz="1800" spc="-10" dirty="0">
                <a:solidFill>
                  <a:srgbClr val="000000"/>
                </a:solidFill>
                <a:latin typeface="Times New Roman"/>
                <a:ea typeface="Times New Roman"/>
              </a:rPr>
              <a:t>pling </a:t>
            </a:r>
            <a:r>
              <a:rPr lang="en-US" altLang="zh-CN" spc="-25" dirty="0">
                <a:solidFill>
                  <a:srgbClr val="000000"/>
                </a:solidFill>
                <a:latin typeface="Times New Roman"/>
                <a:ea typeface="Times New Roman"/>
              </a:rPr>
              <a:t>method</a:t>
            </a:r>
            <a:r>
              <a:rPr lang="en-US" altLang="zh-CN" spc="-15" dirty="0">
                <a:solidFill>
                  <a:srgbClr val="000000"/>
                </a:solidFill>
                <a:latin typeface="Times New Roman"/>
                <a:ea typeface="Times New Roman"/>
              </a:rPr>
              <a:t>.</a:t>
            </a:r>
          </a:p>
        </p:txBody>
      </p:sp>
      <p:sp>
        <p:nvSpPr>
          <p:cNvPr id="23" name="TextBox 168">
            <a:extLst>
              <a:ext uri="{FF2B5EF4-FFF2-40B4-BE49-F238E27FC236}">
                <a16:creationId xmlns:a16="http://schemas.microsoft.com/office/drawing/2014/main" id="{7F25C534-E5B1-44C2-807A-C82EC63C486B}"/>
              </a:ext>
            </a:extLst>
          </p:cNvPr>
          <p:cNvSpPr txBox="1"/>
          <p:nvPr/>
        </p:nvSpPr>
        <p:spPr>
          <a:xfrm>
            <a:off x="10564305" y="4814103"/>
            <a:ext cx="986362" cy="276999"/>
          </a:xfrm>
          <a:prstGeom prst="rect">
            <a:avLst/>
          </a:prstGeom>
          <a:noFill/>
        </p:spPr>
        <p:txBody>
          <a:bodyPr wrap="square" lIns="0" tIns="0" rIns="0" bIns="0" rtlCol="0">
            <a:spAutoFit/>
          </a:bodyPr>
          <a:lstStyle/>
          <a:p>
            <a:r>
              <a:rPr lang="en-US" altLang="zh-CN" spc="-34">
                <a:solidFill>
                  <a:srgbClr val="000000"/>
                </a:solidFill>
                <a:latin typeface="Times New Roman"/>
                <a:ea typeface="Times New Roman"/>
              </a:rPr>
              <a:t>Placement</a:t>
            </a:r>
            <a:endParaRPr lang="en-US" altLang="zh-CN" spc="-10" dirty="0">
              <a:solidFill>
                <a:srgbClr val="000000"/>
              </a:solidFill>
              <a:latin typeface="Times New Roman"/>
              <a:ea typeface="Times New Roman"/>
            </a:endParaRPr>
          </a:p>
        </p:txBody>
      </p:sp>
      <p:sp>
        <p:nvSpPr>
          <p:cNvPr id="24" name="TextBox 169">
            <a:extLst>
              <a:ext uri="{FF2B5EF4-FFF2-40B4-BE49-F238E27FC236}">
                <a16:creationId xmlns:a16="http://schemas.microsoft.com/office/drawing/2014/main" id="{92959952-143D-41E8-A98F-18081EC4A5C8}"/>
              </a:ext>
            </a:extLst>
          </p:cNvPr>
          <p:cNvSpPr txBox="1"/>
          <p:nvPr/>
        </p:nvSpPr>
        <p:spPr>
          <a:xfrm>
            <a:off x="978092" y="5830156"/>
            <a:ext cx="530021" cy="274320"/>
          </a:xfrm>
          <a:prstGeom prst="rect">
            <a:avLst/>
          </a:prstGeom>
          <a:noFill/>
        </p:spPr>
        <p:txBody>
          <a:bodyPr wrap="square" lIns="0" tIns="0" rIns="0" bIns="0" rtlCol="0">
            <a:spAutoFit/>
          </a:bodyPr>
          <a:lstStyle/>
          <a:p>
            <a:pPr marL="0">
              <a:lnSpc>
                <a:spcPct val="100000"/>
              </a:lnSpc>
            </a:pPr>
            <a:r>
              <a:rPr lang="en-US" altLang="zh-CN" sz="1800" spc="-69" dirty="0">
                <a:solidFill>
                  <a:srgbClr val="000000"/>
                </a:solidFill>
                <a:latin typeface="Times New Roman"/>
                <a:ea typeface="Times New Roman"/>
              </a:rPr>
              <a:t>Pri</a:t>
            </a:r>
            <a:r>
              <a:rPr lang="en-US" altLang="zh-CN" sz="1800" spc="-64" dirty="0">
                <a:solidFill>
                  <a:srgbClr val="000000"/>
                </a:solidFill>
                <a:latin typeface="Times New Roman"/>
                <a:ea typeface="Times New Roman"/>
              </a:rPr>
              <a:t>nt</a:t>
            </a:r>
          </a:p>
        </p:txBody>
      </p:sp>
    </p:spTree>
    <p:extLst>
      <p:ext uri="{BB962C8B-B14F-4D97-AF65-F5344CB8AC3E}">
        <p14:creationId xmlns:p14="http://schemas.microsoft.com/office/powerpoint/2010/main" val="10799307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3208A4-AD56-4045-88FA-FBC49085A999}"/>
              </a:ext>
            </a:extLst>
          </p:cNvPr>
          <p:cNvSpPr>
            <a:spLocks noGrp="1"/>
          </p:cNvSpPr>
          <p:nvPr>
            <p:ph type="title"/>
          </p:nvPr>
        </p:nvSpPr>
        <p:spPr>
          <a:xfrm>
            <a:off x="838200" y="631825"/>
            <a:ext cx="10515600" cy="1325563"/>
          </a:xfrm>
        </p:spPr>
        <p:txBody>
          <a:bodyPr>
            <a:normAutofit/>
          </a:bodyPr>
          <a:lstStyle/>
          <a:p>
            <a:pPr algn="ctr"/>
            <a:r>
              <a:rPr lang="en-US" dirty="0"/>
              <a:t>Printing</a:t>
            </a:r>
          </a:p>
        </p:txBody>
      </p:sp>
      <p:sp>
        <p:nvSpPr>
          <p:cNvPr id="58" name="Content Placeholder 2">
            <a:extLst>
              <a:ext uri="{FF2B5EF4-FFF2-40B4-BE49-F238E27FC236}">
                <a16:creationId xmlns:a16="http://schemas.microsoft.com/office/drawing/2014/main" id="{E3013F4F-E22F-4DEC-A109-95DEE49EE4D2}"/>
              </a:ext>
            </a:extLst>
          </p:cNvPr>
          <p:cNvSpPr>
            <a:spLocks noGrp="1"/>
          </p:cNvSpPr>
          <p:nvPr>
            <p:ph idx="1"/>
          </p:nvPr>
        </p:nvSpPr>
        <p:spPr>
          <a:xfrm>
            <a:off x="497893" y="1884284"/>
            <a:ext cx="11052774" cy="2440785"/>
          </a:xfrm>
        </p:spPr>
        <p:txBody>
          <a:bodyPr anchor="t">
            <a:normAutofit/>
          </a:bodyPr>
          <a:lstStyle/>
          <a:p>
            <a:pPr marL="45720" hangingPunct="0">
              <a:lnSpc>
                <a:spcPct val="95416"/>
              </a:lnSpc>
            </a:pPr>
            <a:r>
              <a:rPr lang="en-US" altLang="zh-CN" sz="2200" dirty="0">
                <a:solidFill>
                  <a:srgbClr val="000000"/>
                </a:solidFill>
                <a:ea typeface="Times New Roman"/>
              </a:rPr>
              <a:t>Print</a:t>
            </a:r>
            <a:r>
              <a:rPr lang="en-US" altLang="zh-CN" sz="2200" dirty="0">
                <a:solidFill>
                  <a:srgbClr val="000000"/>
                </a:solidFill>
                <a:cs typeface="Times New Roman"/>
              </a:rPr>
              <a:t> </a:t>
            </a:r>
            <a:r>
              <a:rPr lang="en-US" altLang="zh-CN" sz="2200" dirty="0">
                <a:solidFill>
                  <a:srgbClr val="000000"/>
                </a:solidFill>
                <a:ea typeface="Times New Roman"/>
              </a:rPr>
              <a:t>related</a:t>
            </a:r>
            <a:r>
              <a:rPr lang="en-US" altLang="zh-CN" sz="2200" dirty="0">
                <a:solidFill>
                  <a:srgbClr val="000000"/>
                </a:solidFill>
                <a:cs typeface="Times New Roman"/>
              </a:rPr>
              <a:t> </a:t>
            </a:r>
            <a:r>
              <a:rPr lang="en-US" altLang="zh-CN" sz="2200" dirty="0">
                <a:solidFill>
                  <a:srgbClr val="000000"/>
                </a:solidFill>
                <a:ea typeface="Times New Roman"/>
              </a:rPr>
              <a:t>options</a:t>
            </a:r>
            <a:r>
              <a:rPr lang="en-US" altLang="zh-CN" sz="2200" dirty="0">
                <a:solidFill>
                  <a:srgbClr val="000000"/>
                </a:solidFill>
                <a:cs typeface="Times New Roman"/>
              </a:rPr>
              <a:t> </a:t>
            </a:r>
            <a:r>
              <a:rPr lang="en-US" altLang="zh-CN" sz="2200" dirty="0">
                <a:solidFill>
                  <a:srgbClr val="000000"/>
                </a:solidFill>
                <a:ea typeface="Times New Roman"/>
              </a:rPr>
              <a:t>are</a:t>
            </a:r>
            <a:r>
              <a:rPr lang="en-US" altLang="zh-CN" sz="2200" dirty="0">
                <a:solidFill>
                  <a:srgbClr val="000000"/>
                </a:solidFill>
                <a:cs typeface="Times New Roman"/>
              </a:rPr>
              <a:t> </a:t>
            </a:r>
            <a:r>
              <a:rPr lang="en-US" altLang="zh-CN" sz="2200" dirty="0">
                <a:solidFill>
                  <a:srgbClr val="000000"/>
                </a:solidFill>
                <a:ea typeface="Times New Roman"/>
              </a:rPr>
              <a:t>accessible</a:t>
            </a:r>
            <a:r>
              <a:rPr lang="en-US" altLang="zh-CN" sz="2200" dirty="0">
                <a:solidFill>
                  <a:srgbClr val="000000"/>
                </a:solidFill>
                <a:cs typeface="Times New Roman"/>
              </a:rPr>
              <a:t> </a:t>
            </a:r>
            <a:r>
              <a:rPr lang="en-US" altLang="zh-CN" sz="2200" dirty="0">
                <a:solidFill>
                  <a:srgbClr val="000000"/>
                </a:solidFill>
                <a:ea typeface="Times New Roman"/>
              </a:rPr>
              <a:t>through</a:t>
            </a:r>
            <a:r>
              <a:rPr lang="en-US" altLang="zh-CN" sz="2200" dirty="0">
                <a:solidFill>
                  <a:srgbClr val="000000"/>
                </a:solidFill>
                <a:cs typeface="Times New Roman"/>
              </a:rPr>
              <a:t> </a:t>
            </a:r>
            <a:r>
              <a:rPr lang="en-US" altLang="zh-CN" sz="2200" dirty="0">
                <a:solidFill>
                  <a:srgbClr val="000000"/>
                </a:solidFill>
                <a:ea typeface="Times New Roman"/>
              </a:rPr>
              <a:t>the</a:t>
            </a:r>
            <a:r>
              <a:rPr lang="en-US" altLang="zh-CN" sz="2200" dirty="0">
                <a:solidFill>
                  <a:srgbClr val="000000"/>
                </a:solidFill>
                <a:cs typeface="Times New Roman"/>
              </a:rPr>
              <a:t> </a:t>
            </a:r>
            <a:r>
              <a:rPr lang="en-US" altLang="zh-CN" sz="2200" dirty="0">
                <a:solidFill>
                  <a:srgbClr val="000000"/>
                </a:solidFill>
                <a:ea typeface="Times New Roman"/>
              </a:rPr>
              <a:t>following</a:t>
            </a:r>
            <a:r>
              <a:rPr lang="en-US" altLang="zh-CN" sz="2200" dirty="0">
                <a:solidFill>
                  <a:srgbClr val="000000"/>
                </a:solidFill>
                <a:cs typeface="Times New Roman"/>
              </a:rPr>
              <a:t> </a:t>
            </a:r>
            <a:r>
              <a:rPr lang="en-US" altLang="zh-CN" sz="2200" dirty="0">
                <a:solidFill>
                  <a:srgbClr val="000000"/>
                </a:solidFill>
                <a:ea typeface="Times New Roman"/>
              </a:rPr>
              <a:t>tabs</a:t>
            </a:r>
            <a:r>
              <a:rPr lang="en-US" altLang="zh-CN" sz="2200" dirty="0">
                <a:solidFill>
                  <a:srgbClr val="000000"/>
                </a:solidFill>
                <a:cs typeface="Times New Roman"/>
              </a:rPr>
              <a:t> </a:t>
            </a:r>
            <a:r>
              <a:rPr lang="en-US" altLang="zh-CN" sz="2200" dirty="0">
                <a:solidFill>
                  <a:srgbClr val="000000"/>
                </a:solidFill>
                <a:ea typeface="Times New Roman"/>
              </a:rPr>
              <a:t>labelled</a:t>
            </a:r>
            <a:r>
              <a:rPr lang="en-US" altLang="zh-CN" sz="2200" dirty="0">
                <a:solidFill>
                  <a:srgbClr val="000000"/>
                </a:solidFill>
                <a:cs typeface="Times New Roman"/>
              </a:rPr>
              <a:t> </a:t>
            </a:r>
            <a:r>
              <a:rPr lang="en-US" altLang="zh-CN" sz="2200" dirty="0">
                <a:solidFill>
                  <a:srgbClr val="000000"/>
                </a:solidFill>
                <a:ea typeface="Times New Roman"/>
              </a:rPr>
              <a:t>as</a:t>
            </a:r>
            <a:r>
              <a:rPr lang="en-US" altLang="zh-CN" sz="2200" dirty="0">
                <a:solidFill>
                  <a:srgbClr val="000000"/>
                </a:solidFill>
                <a:cs typeface="Times New Roman"/>
              </a:rPr>
              <a:t> </a:t>
            </a:r>
            <a:r>
              <a:rPr lang="en-US" altLang="zh-CN" sz="2200" dirty="0">
                <a:solidFill>
                  <a:srgbClr val="000000"/>
                </a:solidFill>
                <a:ea typeface="Times New Roman"/>
              </a:rPr>
              <a:t>“Print”</a:t>
            </a:r>
            <a:r>
              <a:rPr lang="en-US" altLang="zh-CN" sz="2200" spc="-89" dirty="0">
                <a:solidFill>
                  <a:srgbClr val="000000"/>
                </a:solidFill>
                <a:cs typeface="Times New Roman"/>
              </a:rPr>
              <a:t> </a:t>
            </a:r>
            <a:r>
              <a:rPr lang="en-US" altLang="zh-CN" sz="2200" dirty="0">
                <a:solidFill>
                  <a:srgbClr val="000000"/>
                </a:solidFill>
                <a:ea typeface="Times New Roman"/>
              </a:rPr>
              <a:t>and</a:t>
            </a:r>
            <a:r>
              <a:rPr lang="en-US" altLang="zh-CN" sz="2200" dirty="0">
                <a:solidFill>
                  <a:srgbClr val="000000"/>
                </a:solidFill>
                <a:cs typeface="Times New Roman"/>
              </a:rPr>
              <a:t> </a:t>
            </a:r>
            <a:r>
              <a:rPr lang="en-US" altLang="zh-CN" sz="2200" spc="-65" dirty="0">
                <a:solidFill>
                  <a:srgbClr val="000000"/>
                </a:solidFill>
                <a:ea typeface="Times New Roman"/>
              </a:rPr>
              <a:t>“Print</a:t>
            </a:r>
            <a:r>
              <a:rPr lang="en-US" altLang="zh-CN" sz="2200" spc="-34" dirty="0">
                <a:solidFill>
                  <a:srgbClr val="000000"/>
                </a:solidFill>
                <a:cs typeface="Times New Roman"/>
              </a:rPr>
              <a:t> </a:t>
            </a:r>
            <a:r>
              <a:rPr lang="en-US" altLang="zh-CN" sz="2200" spc="-75" dirty="0">
                <a:solidFill>
                  <a:srgbClr val="000000"/>
                </a:solidFill>
                <a:ea typeface="Times New Roman"/>
              </a:rPr>
              <a:t>Adjustment”</a:t>
            </a:r>
            <a:r>
              <a:rPr lang="en-US" altLang="zh-CN" sz="2200" spc="-45" dirty="0">
                <a:solidFill>
                  <a:srgbClr val="000000"/>
                </a:solidFill>
                <a:cs typeface="Times New Roman"/>
              </a:rPr>
              <a:t> </a:t>
            </a:r>
            <a:r>
              <a:rPr lang="en-US" altLang="zh-CN" sz="2200" spc="-55" dirty="0">
                <a:solidFill>
                  <a:srgbClr val="000000"/>
                </a:solidFill>
                <a:ea typeface="Times New Roman"/>
              </a:rPr>
              <a:t>–</a:t>
            </a:r>
          </a:p>
        </p:txBody>
      </p:sp>
      <p:pic>
        <p:nvPicPr>
          <p:cNvPr id="14" name="Picture 172">
            <a:extLst>
              <a:ext uri="{FF2B5EF4-FFF2-40B4-BE49-F238E27FC236}">
                <a16:creationId xmlns:a16="http://schemas.microsoft.com/office/drawing/2014/main" id="{721CAC1A-9F9F-46C9-ABB4-B729B3DF216A}"/>
              </a:ext>
            </a:extLst>
          </p:cNvPr>
          <p:cNvPicPr>
            <a:picLocks noChangeAspect="1"/>
          </p:cNvPicPr>
          <p:nvPr/>
        </p:nvPicPr>
        <p:blipFill>
          <a:blip r:embed="rId2"/>
          <a:stretch>
            <a:fillRect/>
          </a:stretch>
        </p:blipFill>
        <p:spPr>
          <a:xfrm>
            <a:off x="1144236" y="2796952"/>
            <a:ext cx="9212580" cy="1722120"/>
          </a:xfrm>
          <a:prstGeom prst="rect">
            <a:avLst/>
          </a:prstGeom>
        </p:spPr>
      </p:pic>
      <p:sp>
        <p:nvSpPr>
          <p:cNvPr id="15" name="Freeform 172">
            <a:extLst>
              <a:ext uri="{FF2B5EF4-FFF2-40B4-BE49-F238E27FC236}">
                <a16:creationId xmlns:a16="http://schemas.microsoft.com/office/drawing/2014/main" id="{5E8D4926-1201-47D5-B82B-941B5E389C36}"/>
              </a:ext>
            </a:extLst>
          </p:cNvPr>
          <p:cNvSpPr/>
          <p:nvPr/>
        </p:nvSpPr>
        <p:spPr>
          <a:xfrm>
            <a:off x="2775170" y="4491386"/>
            <a:ext cx="2041905" cy="251206"/>
          </a:xfrm>
          <a:custGeom>
            <a:avLst/>
            <a:gdLst>
              <a:gd name="connsiteX0" fmla="*/ 2054097 w 2041905"/>
              <a:gd name="connsiteY0" fmla="*/ 20066 h 251206"/>
              <a:gd name="connsiteX1" fmla="*/ 2034285 w 2041905"/>
              <a:gd name="connsiteY1" fmla="*/ 138938 h 251206"/>
              <a:gd name="connsiteX2" fmla="*/ 1056640 w 2041905"/>
              <a:gd name="connsiteY2" fmla="*/ 138938 h 251206"/>
              <a:gd name="connsiteX3" fmla="*/ 1036827 w 2041905"/>
              <a:gd name="connsiteY3" fmla="*/ 257810 h 251206"/>
              <a:gd name="connsiteX4" fmla="*/ 1017015 w 2041905"/>
              <a:gd name="connsiteY4" fmla="*/ 138938 h 251206"/>
              <a:gd name="connsiteX5" fmla="*/ 39370 w 2041905"/>
              <a:gd name="connsiteY5" fmla="*/ 138938 h 251206"/>
              <a:gd name="connsiteX6" fmla="*/ 19557 w 2041905"/>
              <a:gd name="connsiteY6" fmla="*/ 20066 h 251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1905" h="251206">
                <a:moveTo>
                  <a:pt x="2054097" y="20066"/>
                </a:moveTo>
                <a:cubicBezTo>
                  <a:pt x="2054097" y="85725"/>
                  <a:pt x="2045208" y="138938"/>
                  <a:pt x="2034285" y="138938"/>
                </a:cubicBezTo>
                <a:lnTo>
                  <a:pt x="1056640" y="138938"/>
                </a:lnTo>
                <a:cubicBezTo>
                  <a:pt x="1045717" y="138938"/>
                  <a:pt x="1036827" y="192151"/>
                  <a:pt x="1036827" y="257810"/>
                </a:cubicBezTo>
                <a:cubicBezTo>
                  <a:pt x="1036827" y="192151"/>
                  <a:pt x="1027938" y="138938"/>
                  <a:pt x="1017015" y="138938"/>
                </a:cubicBezTo>
                <a:lnTo>
                  <a:pt x="39370" y="138938"/>
                </a:lnTo>
                <a:cubicBezTo>
                  <a:pt x="28448" y="138938"/>
                  <a:pt x="19557" y="85725"/>
                  <a:pt x="19557" y="20066"/>
                </a:cubicBezTo>
              </a:path>
            </a:pathLst>
          </a:custGeom>
          <a:ln w="9144">
            <a:solidFill>
              <a:srgbClr val="1BABE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173">
            <a:extLst>
              <a:ext uri="{FF2B5EF4-FFF2-40B4-BE49-F238E27FC236}">
                <a16:creationId xmlns:a16="http://schemas.microsoft.com/office/drawing/2014/main" id="{239327DC-E728-48A8-A350-2B1380BBF63B}"/>
              </a:ext>
            </a:extLst>
          </p:cNvPr>
          <p:cNvSpPr/>
          <p:nvPr/>
        </p:nvSpPr>
        <p:spPr>
          <a:xfrm>
            <a:off x="5048470" y="4529486"/>
            <a:ext cx="1419605" cy="251206"/>
          </a:xfrm>
          <a:custGeom>
            <a:avLst/>
            <a:gdLst>
              <a:gd name="connsiteX0" fmla="*/ 1426717 w 1419605"/>
              <a:gd name="connsiteY0" fmla="*/ 17018 h 251206"/>
              <a:gd name="connsiteX1" fmla="*/ 1406905 w 1419605"/>
              <a:gd name="connsiteY1" fmla="*/ 135890 h 251206"/>
              <a:gd name="connsiteX2" fmla="*/ 743965 w 1419605"/>
              <a:gd name="connsiteY2" fmla="*/ 135890 h 251206"/>
              <a:gd name="connsiteX3" fmla="*/ 724153 w 1419605"/>
              <a:gd name="connsiteY3" fmla="*/ 254762 h 251206"/>
              <a:gd name="connsiteX4" fmla="*/ 704341 w 1419605"/>
              <a:gd name="connsiteY4" fmla="*/ 135890 h 251206"/>
              <a:gd name="connsiteX5" fmla="*/ 41402 w 1419605"/>
              <a:gd name="connsiteY5" fmla="*/ 135890 h 251206"/>
              <a:gd name="connsiteX6" fmla="*/ 21590 w 1419605"/>
              <a:gd name="connsiteY6" fmla="*/ 17018 h 251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9605" h="251206">
                <a:moveTo>
                  <a:pt x="1426717" y="17018"/>
                </a:moveTo>
                <a:cubicBezTo>
                  <a:pt x="1426717" y="82677"/>
                  <a:pt x="1417827" y="135890"/>
                  <a:pt x="1406905" y="135890"/>
                </a:cubicBezTo>
                <a:lnTo>
                  <a:pt x="743965" y="135890"/>
                </a:lnTo>
                <a:cubicBezTo>
                  <a:pt x="733044" y="135890"/>
                  <a:pt x="724153" y="189103"/>
                  <a:pt x="724153" y="254762"/>
                </a:cubicBezTo>
                <a:cubicBezTo>
                  <a:pt x="724153" y="189103"/>
                  <a:pt x="715264" y="135890"/>
                  <a:pt x="704341" y="135890"/>
                </a:cubicBezTo>
                <a:lnTo>
                  <a:pt x="41402" y="135890"/>
                </a:lnTo>
                <a:cubicBezTo>
                  <a:pt x="30479" y="135890"/>
                  <a:pt x="21590" y="82677"/>
                  <a:pt x="21590" y="17018"/>
                </a:cubicBezTo>
              </a:path>
            </a:pathLst>
          </a:custGeom>
          <a:ln w="9144">
            <a:solidFill>
              <a:srgbClr val="1BABE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174">
            <a:extLst>
              <a:ext uri="{FF2B5EF4-FFF2-40B4-BE49-F238E27FC236}">
                <a16:creationId xmlns:a16="http://schemas.microsoft.com/office/drawing/2014/main" id="{4CB88402-E3EE-43E9-A1A2-59DB4A0D4B6F}"/>
              </a:ext>
            </a:extLst>
          </p:cNvPr>
          <p:cNvSpPr/>
          <p:nvPr/>
        </p:nvSpPr>
        <p:spPr>
          <a:xfrm>
            <a:off x="5048470" y="4529486"/>
            <a:ext cx="1419605" cy="251206"/>
          </a:xfrm>
          <a:custGeom>
            <a:avLst/>
            <a:gdLst>
              <a:gd name="connsiteX0" fmla="*/ 1426717 w 1419605"/>
              <a:gd name="connsiteY0" fmla="*/ 17018 h 251206"/>
              <a:gd name="connsiteX1" fmla="*/ 1406905 w 1419605"/>
              <a:gd name="connsiteY1" fmla="*/ 135890 h 251206"/>
              <a:gd name="connsiteX2" fmla="*/ 743965 w 1419605"/>
              <a:gd name="connsiteY2" fmla="*/ 135890 h 251206"/>
              <a:gd name="connsiteX3" fmla="*/ 724153 w 1419605"/>
              <a:gd name="connsiteY3" fmla="*/ 254762 h 251206"/>
              <a:gd name="connsiteX4" fmla="*/ 704341 w 1419605"/>
              <a:gd name="connsiteY4" fmla="*/ 135890 h 251206"/>
              <a:gd name="connsiteX5" fmla="*/ 41402 w 1419605"/>
              <a:gd name="connsiteY5" fmla="*/ 135890 h 251206"/>
              <a:gd name="connsiteX6" fmla="*/ 21590 w 1419605"/>
              <a:gd name="connsiteY6" fmla="*/ 17018 h 251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9605" h="251206">
                <a:moveTo>
                  <a:pt x="1426717" y="17018"/>
                </a:moveTo>
                <a:cubicBezTo>
                  <a:pt x="1426717" y="82677"/>
                  <a:pt x="1417827" y="135890"/>
                  <a:pt x="1406905" y="135890"/>
                </a:cubicBezTo>
                <a:lnTo>
                  <a:pt x="743965" y="135890"/>
                </a:lnTo>
                <a:cubicBezTo>
                  <a:pt x="733044" y="135890"/>
                  <a:pt x="724153" y="189103"/>
                  <a:pt x="724153" y="254762"/>
                </a:cubicBezTo>
                <a:cubicBezTo>
                  <a:pt x="724153" y="189103"/>
                  <a:pt x="715264" y="135890"/>
                  <a:pt x="704341" y="135890"/>
                </a:cubicBezTo>
                <a:lnTo>
                  <a:pt x="41402" y="135890"/>
                </a:lnTo>
                <a:cubicBezTo>
                  <a:pt x="30479" y="135890"/>
                  <a:pt x="21590" y="82677"/>
                  <a:pt x="21590" y="17018"/>
                </a:cubicBezTo>
              </a:path>
            </a:pathLst>
          </a:custGeom>
          <a:ln w="9144">
            <a:solidFill>
              <a:srgbClr val="1BABE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175">
            <a:extLst>
              <a:ext uri="{FF2B5EF4-FFF2-40B4-BE49-F238E27FC236}">
                <a16:creationId xmlns:a16="http://schemas.microsoft.com/office/drawing/2014/main" id="{3E4078CA-56E7-4DB0-8F2E-A1C189B07BFA}"/>
              </a:ext>
            </a:extLst>
          </p:cNvPr>
          <p:cNvSpPr/>
          <p:nvPr/>
        </p:nvSpPr>
        <p:spPr>
          <a:xfrm>
            <a:off x="6585169" y="4491386"/>
            <a:ext cx="3642105" cy="251206"/>
          </a:xfrm>
          <a:custGeom>
            <a:avLst/>
            <a:gdLst>
              <a:gd name="connsiteX0" fmla="*/ 3654298 w 3642105"/>
              <a:gd name="connsiteY0" fmla="*/ 20066 h 251206"/>
              <a:gd name="connsiteX1" fmla="*/ 3634486 w 3642105"/>
              <a:gd name="connsiteY1" fmla="*/ 138938 h 251206"/>
              <a:gd name="connsiteX2" fmla="*/ 1856740 w 3642105"/>
              <a:gd name="connsiteY2" fmla="*/ 138938 h 251206"/>
              <a:gd name="connsiteX3" fmla="*/ 1836928 w 3642105"/>
              <a:gd name="connsiteY3" fmla="*/ 257810 h 251206"/>
              <a:gd name="connsiteX4" fmla="*/ 1817116 w 3642105"/>
              <a:gd name="connsiteY4" fmla="*/ 138938 h 251206"/>
              <a:gd name="connsiteX5" fmla="*/ 39370 w 3642105"/>
              <a:gd name="connsiteY5" fmla="*/ 138938 h 251206"/>
              <a:gd name="connsiteX6" fmla="*/ 19558 w 3642105"/>
              <a:gd name="connsiteY6" fmla="*/ 20066 h 251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2105" h="251206">
                <a:moveTo>
                  <a:pt x="3654298" y="20066"/>
                </a:moveTo>
                <a:cubicBezTo>
                  <a:pt x="3654298" y="85725"/>
                  <a:pt x="3645408" y="138938"/>
                  <a:pt x="3634486" y="138938"/>
                </a:cubicBezTo>
                <a:lnTo>
                  <a:pt x="1856740" y="138938"/>
                </a:lnTo>
                <a:cubicBezTo>
                  <a:pt x="1845818" y="138938"/>
                  <a:pt x="1836928" y="192151"/>
                  <a:pt x="1836928" y="257810"/>
                </a:cubicBezTo>
                <a:cubicBezTo>
                  <a:pt x="1836928" y="192151"/>
                  <a:pt x="1828038" y="138938"/>
                  <a:pt x="1817116" y="138938"/>
                </a:cubicBezTo>
                <a:lnTo>
                  <a:pt x="39370" y="138938"/>
                </a:lnTo>
                <a:cubicBezTo>
                  <a:pt x="28448" y="138938"/>
                  <a:pt x="19558" y="85725"/>
                  <a:pt x="19558" y="20066"/>
                </a:cubicBezTo>
              </a:path>
            </a:pathLst>
          </a:custGeom>
          <a:ln w="9144">
            <a:solidFill>
              <a:srgbClr val="1BABE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176">
            <a:extLst>
              <a:ext uri="{FF2B5EF4-FFF2-40B4-BE49-F238E27FC236}">
                <a16:creationId xmlns:a16="http://schemas.microsoft.com/office/drawing/2014/main" id="{CE37A228-02BA-44A5-A18A-D95E780C373C}"/>
              </a:ext>
            </a:extLst>
          </p:cNvPr>
          <p:cNvSpPr/>
          <p:nvPr/>
        </p:nvSpPr>
        <p:spPr>
          <a:xfrm>
            <a:off x="2775170" y="4300886"/>
            <a:ext cx="403606" cy="403606"/>
          </a:xfrm>
          <a:custGeom>
            <a:avLst/>
            <a:gdLst>
              <a:gd name="connsiteX0" fmla="*/ 19557 w 403606"/>
              <a:gd name="connsiteY0" fmla="*/ 216662 h 403606"/>
              <a:gd name="connsiteX1" fmla="*/ 214629 w 403606"/>
              <a:gd name="connsiteY1" fmla="*/ 21590 h 403606"/>
              <a:gd name="connsiteX2" fmla="*/ 409701 w 403606"/>
              <a:gd name="connsiteY2" fmla="*/ 216662 h 403606"/>
              <a:gd name="connsiteX3" fmla="*/ 214629 w 403606"/>
              <a:gd name="connsiteY3" fmla="*/ 411734 h 403606"/>
              <a:gd name="connsiteX4" fmla="*/ 19557 w 403606"/>
              <a:gd name="connsiteY4" fmla="*/ 216662 h 403606"/>
              <a:gd name="connsiteX5" fmla="*/ 19557 w 403606"/>
              <a:gd name="connsiteY5" fmla="*/ 216662 h 40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606" h="403606">
                <a:moveTo>
                  <a:pt x="19557" y="216662"/>
                </a:moveTo>
                <a:cubicBezTo>
                  <a:pt x="19557" y="108966"/>
                  <a:pt x="106933" y="21590"/>
                  <a:pt x="214629" y="21590"/>
                </a:cubicBezTo>
                <a:cubicBezTo>
                  <a:pt x="322326" y="21590"/>
                  <a:pt x="409701" y="108966"/>
                  <a:pt x="409701" y="216662"/>
                </a:cubicBezTo>
                <a:cubicBezTo>
                  <a:pt x="409701" y="324358"/>
                  <a:pt x="322326" y="411734"/>
                  <a:pt x="214629" y="411734"/>
                </a:cubicBezTo>
                <a:cubicBezTo>
                  <a:pt x="106933" y="411734"/>
                  <a:pt x="19557" y="324358"/>
                  <a:pt x="19557" y="216662"/>
                </a:cubicBezTo>
                <a:lnTo>
                  <a:pt x="19557" y="216662"/>
                </a:lnTo>
                <a:close/>
              </a:path>
            </a:pathLst>
          </a:custGeom>
          <a:solidFill>
            <a:srgbClr val="1BABE2">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177">
            <a:extLst>
              <a:ext uri="{FF2B5EF4-FFF2-40B4-BE49-F238E27FC236}">
                <a16:creationId xmlns:a16="http://schemas.microsoft.com/office/drawing/2014/main" id="{7CC96988-D2F4-4800-816D-4CFE75BE8D50}"/>
              </a:ext>
            </a:extLst>
          </p:cNvPr>
          <p:cNvSpPr/>
          <p:nvPr/>
        </p:nvSpPr>
        <p:spPr>
          <a:xfrm>
            <a:off x="2775170" y="4300886"/>
            <a:ext cx="403606" cy="403606"/>
          </a:xfrm>
          <a:custGeom>
            <a:avLst/>
            <a:gdLst>
              <a:gd name="connsiteX0" fmla="*/ 19557 w 403606"/>
              <a:gd name="connsiteY0" fmla="*/ 216662 h 403606"/>
              <a:gd name="connsiteX1" fmla="*/ 214629 w 403606"/>
              <a:gd name="connsiteY1" fmla="*/ 21590 h 403606"/>
              <a:gd name="connsiteX2" fmla="*/ 409701 w 403606"/>
              <a:gd name="connsiteY2" fmla="*/ 216662 h 403606"/>
              <a:gd name="connsiteX3" fmla="*/ 214629 w 403606"/>
              <a:gd name="connsiteY3" fmla="*/ 411734 h 403606"/>
              <a:gd name="connsiteX4" fmla="*/ 19557 w 403606"/>
              <a:gd name="connsiteY4" fmla="*/ 216662 h 403606"/>
              <a:gd name="connsiteX5" fmla="*/ 19557 w 403606"/>
              <a:gd name="connsiteY5" fmla="*/ 216662 h 40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606" h="403606">
                <a:moveTo>
                  <a:pt x="19557" y="216662"/>
                </a:moveTo>
                <a:cubicBezTo>
                  <a:pt x="19557" y="108966"/>
                  <a:pt x="106933" y="21590"/>
                  <a:pt x="214629" y="21590"/>
                </a:cubicBezTo>
                <a:cubicBezTo>
                  <a:pt x="322326" y="21590"/>
                  <a:pt x="409701" y="108966"/>
                  <a:pt x="409701" y="216662"/>
                </a:cubicBezTo>
                <a:cubicBezTo>
                  <a:pt x="409701" y="324358"/>
                  <a:pt x="322326" y="411734"/>
                  <a:pt x="214629" y="411734"/>
                </a:cubicBezTo>
                <a:cubicBezTo>
                  <a:pt x="106933" y="411734"/>
                  <a:pt x="19557" y="324358"/>
                  <a:pt x="19557" y="216662"/>
                </a:cubicBezTo>
                <a:lnTo>
                  <a:pt x="19557" y="216662"/>
                </a:lnTo>
                <a:close/>
              </a:path>
            </a:pathLst>
          </a:custGeom>
          <a:solidFill>
            <a:srgbClr val="00004B">
              <a:alpha val="0"/>
            </a:srgbClr>
          </a:solidFill>
          <a:ln w="15240">
            <a:solidFill>
              <a:srgbClr val="107CA6">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Freeform 178">
            <a:extLst>
              <a:ext uri="{FF2B5EF4-FFF2-40B4-BE49-F238E27FC236}">
                <a16:creationId xmlns:a16="http://schemas.microsoft.com/office/drawing/2014/main" id="{73F9158D-F332-4F95-83B4-34748D5E64E0}"/>
              </a:ext>
            </a:extLst>
          </p:cNvPr>
          <p:cNvSpPr/>
          <p:nvPr/>
        </p:nvSpPr>
        <p:spPr>
          <a:xfrm>
            <a:off x="4845270" y="4313586"/>
            <a:ext cx="403606" cy="390906"/>
          </a:xfrm>
          <a:custGeom>
            <a:avLst/>
            <a:gdLst>
              <a:gd name="connsiteX0" fmla="*/ 19050 w 403606"/>
              <a:gd name="connsiteY0" fmla="*/ 205486 h 390906"/>
              <a:gd name="connsiteX1" fmla="*/ 213359 w 403606"/>
              <a:gd name="connsiteY1" fmla="*/ 10414 h 390906"/>
              <a:gd name="connsiteX2" fmla="*/ 407670 w 403606"/>
              <a:gd name="connsiteY2" fmla="*/ 205486 h 390906"/>
              <a:gd name="connsiteX3" fmla="*/ 213359 w 403606"/>
              <a:gd name="connsiteY3" fmla="*/ 400558 h 390906"/>
              <a:gd name="connsiteX4" fmla="*/ 19050 w 403606"/>
              <a:gd name="connsiteY4" fmla="*/ 205486 h 390906"/>
              <a:gd name="connsiteX5" fmla="*/ 19050 w 403606"/>
              <a:gd name="connsiteY5" fmla="*/ 205486 h 390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606" h="390906">
                <a:moveTo>
                  <a:pt x="19050" y="205486"/>
                </a:moveTo>
                <a:cubicBezTo>
                  <a:pt x="19050" y="97790"/>
                  <a:pt x="106045" y="10414"/>
                  <a:pt x="213359" y="10414"/>
                </a:cubicBezTo>
                <a:cubicBezTo>
                  <a:pt x="320675" y="10414"/>
                  <a:pt x="407670" y="97790"/>
                  <a:pt x="407670" y="205486"/>
                </a:cubicBezTo>
                <a:cubicBezTo>
                  <a:pt x="407670" y="313182"/>
                  <a:pt x="320675" y="400558"/>
                  <a:pt x="213359" y="400558"/>
                </a:cubicBezTo>
                <a:cubicBezTo>
                  <a:pt x="106045" y="400558"/>
                  <a:pt x="19050" y="313182"/>
                  <a:pt x="19050" y="205486"/>
                </a:cubicBezTo>
                <a:lnTo>
                  <a:pt x="19050" y="205486"/>
                </a:lnTo>
                <a:close/>
              </a:path>
            </a:pathLst>
          </a:custGeom>
          <a:solidFill>
            <a:srgbClr val="1BABE2">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Freeform 179">
            <a:extLst>
              <a:ext uri="{FF2B5EF4-FFF2-40B4-BE49-F238E27FC236}">
                <a16:creationId xmlns:a16="http://schemas.microsoft.com/office/drawing/2014/main" id="{B7905FB4-FF2D-484B-8E86-A13E7CA1CE25}"/>
              </a:ext>
            </a:extLst>
          </p:cNvPr>
          <p:cNvSpPr/>
          <p:nvPr/>
        </p:nvSpPr>
        <p:spPr>
          <a:xfrm>
            <a:off x="4845270" y="4313586"/>
            <a:ext cx="403606" cy="390906"/>
          </a:xfrm>
          <a:custGeom>
            <a:avLst/>
            <a:gdLst>
              <a:gd name="connsiteX0" fmla="*/ 19050 w 403606"/>
              <a:gd name="connsiteY0" fmla="*/ 205486 h 390906"/>
              <a:gd name="connsiteX1" fmla="*/ 213359 w 403606"/>
              <a:gd name="connsiteY1" fmla="*/ 10414 h 390906"/>
              <a:gd name="connsiteX2" fmla="*/ 407670 w 403606"/>
              <a:gd name="connsiteY2" fmla="*/ 205486 h 390906"/>
              <a:gd name="connsiteX3" fmla="*/ 213359 w 403606"/>
              <a:gd name="connsiteY3" fmla="*/ 400558 h 390906"/>
              <a:gd name="connsiteX4" fmla="*/ 19050 w 403606"/>
              <a:gd name="connsiteY4" fmla="*/ 205486 h 390906"/>
              <a:gd name="connsiteX5" fmla="*/ 19050 w 403606"/>
              <a:gd name="connsiteY5" fmla="*/ 205486 h 390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606" h="390906">
                <a:moveTo>
                  <a:pt x="19050" y="205486"/>
                </a:moveTo>
                <a:cubicBezTo>
                  <a:pt x="19050" y="97790"/>
                  <a:pt x="106045" y="10414"/>
                  <a:pt x="213359" y="10414"/>
                </a:cubicBezTo>
                <a:cubicBezTo>
                  <a:pt x="320675" y="10414"/>
                  <a:pt x="407670" y="97790"/>
                  <a:pt x="407670" y="205486"/>
                </a:cubicBezTo>
                <a:cubicBezTo>
                  <a:pt x="407670" y="313182"/>
                  <a:pt x="320675" y="400558"/>
                  <a:pt x="213359" y="400558"/>
                </a:cubicBezTo>
                <a:cubicBezTo>
                  <a:pt x="106045" y="400558"/>
                  <a:pt x="19050" y="313182"/>
                  <a:pt x="19050" y="205486"/>
                </a:cubicBezTo>
                <a:lnTo>
                  <a:pt x="19050" y="205486"/>
                </a:lnTo>
                <a:close/>
              </a:path>
            </a:pathLst>
          </a:custGeom>
          <a:solidFill>
            <a:srgbClr val="0000FF">
              <a:alpha val="0"/>
            </a:srgbClr>
          </a:solidFill>
          <a:ln w="15240">
            <a:solidFill>
              <a:srgbClr val="107CA6">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180">
            <a:extLst>
              <a:ext uri="{FF2B5EF4-FFF2-40B4-BE49-F238E27FC236}">
                <a16:creationId xmlns:a16="http://schemas.microsoft.com/office/drawing/2014/main" id="{BE2B4273-F16E-4BED-80EB-0434E56E174F}"/>
              </a:ext>
            </a:extLst>
          </p:cNvPr>
          <p:cNvSpPr/>
          <p:nvPr/>
        </p:nvSpPr>
        <p:spPr>
          <a:xfrm>
            <a:off x="6686769" y="4300886"/>
            <a:ext cx="403606" cy="403606"/>
          </a:xfrm>
          <a:custGeom>
            <a:avLst/>
            <a:gdLst>
              <a:gd name="connsiteX0" fmla="*/ 15494 w 403606"/>
              <a:gd name="connsiteY0" fmla="*/ 215138 h 403606"/>
              <a:gd name="connsiteX1" fmla="*/ 210566 w 403606"/>
              <a:gd name="connsiteY1" fmla="*/ 20066 h 403606"/>
              <a:gd name="connsiteX2" fmla="*/ 405638 w 403606"/>
              <a:gd name="connsiteY2" fmla="*/ 215138 h 403606"/>
              <a:gd name="connsiteX3" fmla="*/ 210566 w 403606"/>
              <a:gd name="connsiteY3" fmla="*/ 410210 h 403606"/>
              <a:gd name="connsiteX4" fmla="*/ 15494 w 403606"/>
              <a:gd name="connsiteY4" fmla="*/ 215138 h 403606"/>
              <a:gd name="connsiteX5" fmla="*/ 15494 w 403606"/>
              <a:gd name="connsiteY5" fmla="*/ 215138 h 40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606" h="403606">
                <a:moveTo>
                  <a:pt x="15494" y="215138"/>
                </a:moveTo>
                <a:cubicBezTo>
                  <a:pt x="15494" y="107442"/>
                  <a:pt x="102870" y="20066"/>
                  <a:pt x="210566" y="20066"/>
                </a:cubicBezTo>
                <a:cubicBezTo>
                  <a:pt x="318262" y="20066"/>
                  <a:pt x="405638" y="107442"/>
                  <a:pt x="405638" y="215138"/>
                </a:cubicBezTo>
                <a:cubicBezTo>
                  <a:pt x="405638" y="322834"/>
                  <a:pt x="318262" y="410210"/>
                  <a:pt x="210566" y="410210"/>
                </a:cubicBezTo>
                <a:cubicBezTo>
                  <a:pt x="102870" y="410210"/>
                  <a:pt x="15494" y="322834"/>
                  <a:pt x="15494" y="215138"/>
                </a:cubicBezTo>
                <a:lnTo>
                  <a:pt x="15494" y="215138"/>
                </a:lnTo>
                <a:close/>
              </a:path>
            </a:pathLst>
          </a:custGeom>
          <a:solidFill>
            <a:srgbClr val="1BABE2">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Freeform 181">
            <a:extLst>
              <a:ext uri="{FF2B5EF4-FFF2-40B4-BE49-F238E27FC236}">
                <a16:creationId xmlns:a16="http://schemas.microsoft.com/office/drawing/2014/main" id="{9F8290B0-7AE2-4325-AB4F-D9CFFECBDBD6}"/>
              </a:ext>
            </a:extLst>
          </p:cNvPr>
          <p:cNvSpPr/>
          <p:nvPr/>
        </p:nvSpPr>
        <p:spPr>
          <a:xfrm>
            <a:off x="6686769" y="4300886"/>
            <a:ext cx="403606" cy="403606"/>
          </a:xfrm>
          <a:custGeom>
            <a:avLst/>
            <a:gdLst>
              <a:gd name="connsiteX0" fmla="*/ 15494 w 403606"/>
              <a:gd name="connsiteY0" fmla="*/ 215138 h 403606"/>
              <a:gd name="connsiteX1" fmla="*/ 210566 w 403606"/>
              <a:gd name="connsiteY1" fmla="*/ 20066 h 403606"/>
              <a:gd name="connsiteX2" fmla="*/ 405638 w 403606"/>
              <a:gd name="connsiteY2" fmla="*/ 215138 h 403606"/>
              <a:gd name="connsiteX3" fmla="*/ 210566 w 403606"/>
              <a:gd name="connsiteY3" fmla="*/ 410210 h 403606"/>
              <a:gd name="connsiteX4" fmla="*/ 15494 w 403606"/>
              <a:gd name="connsiteY4" fmla="*/ 215138 h 403606"/>
              <a:gd name="connsiteX5" fmla="*/ 15494 w 403606"/>
              <a:gd name="connsiteY5" fmla="*/ 215138 h 40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606" h="403606">
                <a:moveTo>
                  <a:pt x="15494" y="215138"/>
                </a:moveTo>
                <a:cubicBezTo>
                  <a:pt x="15494" y="107442"/>
                  <a:pt x="102870" y="20066"/>
                  <a:pt x="210566" y="20066"/>
                </a:cubicBezTo>
                <a:cubicBezTo>
                  <a:pt x="318262" y="20066"/>
                  <a:pt x="405638" y="107442"/>
                  <a:pt x="405638" y="215138"/>
                </a:cubicBezTo>
                <a:cubicBezTo>
                  <a:pt x="405638" y="322834"/>
                  <a:pt x="318262" y="410210"/>
                  <a:pt x="210566" y="410210"/>
                </a:cubicBezTo>
                <a:cubicBezTo>
                  <a:pt x="102870" y="410210"/>
                  <a:pt x="15494" y="322834"/>
                  <a:pt x="15494" y="215138"/>
                </a:cubicBezTo>
                <a:lnTo>
                  <a:pt x="15494" y="215138"/>
                </a:lnTo>
                <a:close/>
              </a:path>
            </a:pathLst>
          </a:custGeom>
          <a:solidFill>
            <a:srgbClr val="0000FC">
              <a:alpha val="0"/>
            </a:srgbClr>
          </a:solidFill>
          <a:ln w="15240">
            <a:solidFill>
              <a:srgbClr val="107CA6">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Freeform 182">
            <a:extLst>
              <a:ext uri="{FF2B5EF4-FFF2-40B4-BE49-F238E27FC236}">
                <a16:creationId xmlns:a16="http://schemas.microsoft.com/office/drawing/2014/main" id="{7FC60747-D79F-4C9C-890A-4B22837E2227}"/>
              </a:ext>
            </a:extLst>
          </p:cNvPr>
          <p:cNvSpPr/>
          <p:nvPr/>
        </p:nvSpPr>
        <p:spPr>
          <a:xfrm>
            <a:off x="1238470" y="4300886"/>
            <a:ext cx="390906" cy="403606"/>
          </a:xfrm>
          <a:custGeom>
            <a:avLst/>
            <a:gdLst>
              <a:gd name="connsiteX0" fmla="*/ 12445 w 390906"/>
              <a:gd name="connsiteY0" fmla="*/ 210566 h 403606"/>
              <a:gd name="connsiteX1" fmla="*/ 207517 w 390906"/>
              <a:gd name="connsiteY1" fmla="*/ 15494 h 403606"/>
              <a:gd name="connsiteX2" fmla="*/ 402589 w 390906"/>
              <a:gd name="connsiteY2" fmla="*/ 210566 h 403606"/>
              <a:gd name="connsiteX3" fmla="*/ 207517 w 390906"/>
              <a:gd name="connsiteY3" fmla="*/ 405638 h 403606"/>
              <a:gd name="connsiteX4" fmla="*/ 12445 w 390906"/>
              <a:gd name="connsiteY4" fmla="*/ 210566 h 403606"/>
              <a:gd name="connsiteX5" fmla="*/ 12445 w 390906"/>
              <a:gd name="connsiteY5" fmla="*/ 210566 h 40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906" h="403606">
                <a:moveTo>
                  <a:pt x="12445" y="210566"/>
                </a:moveTo>
                <a:cubicBezTo>
                  <a:pt x="12445" y="102870"/>
                  <a:pt x="99822" y="15494"/>
                  <a:pt x="207517" y="15494"/>
                </a:cubicBezTo>
                <a:cubicBezTo>
                  <a:pt x="315213" y="15494"/>
                  <a:pt x="402589" y="102870"/>
                  <a:pt x="402589" y="210566"/>
                </a:cubicBezTo>
                <a:cubicBezTo>
                  <a:pt x="402589" y="318262"/>
                  <a:pt x="315213" y="405638"/>
                  <a:pt x="207517" y="405638"/>
                </a:cubicBezTo>
                <a:cubicBezTo>
                  <a:pt x="99822" y="405638"/>
                  <a:pt x="12445" y="318262"/>
                  <a:pt x="12445" y="210566"/>
                </a:cubicBezTo>
                <a:lnTo>
                  <a:pt x="12445" y="210566"/>
                </a:lnTo>
                <a:close/>
              </a:path>
            </a:pathLst>
          </a:custGeom>
          <a:solidFill>
            <a:srgbClr val="1BABE2">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Freeform 183">
            <a:extLst>
              <a:ext uri="{FF2B5EF4-FFF2-40B4-BE49-F238E27FC236}">
                <a16:creationId xmlns:a16="http://schemas.microsoft.com/office/drawing/2014/main" id="{4F50AC46-44B2-48F1-B656-D92C4215943D}"/>
              </a:ext>
            </a:extLst>
          </p:cNvPr>
          <p:cNvSpPr/>
          <p:nvPr/>
        </p:nvSpPr>
        <p:spPr>
          <a:xfrm>
            <a:off x="1238470" y="4300886"/>
            <a:ext cx="390906" cy="403606"/>
          </a:xfrm>
          <a:custGeom>
            <a:avLst/>
            <a:gdLst>
              <a:gd name="connsiteX0" fmla="*/ 12445 w 390906"/>
              <a:gd name="connsiteY0" fmla="*/ 210566 h 403606"/>
              <a:gd name="connsiteX1" fmla="*/ 207517 w 390906"/>
              <a:gd name="connsiteY1" fmla="*/ 15494 h 403606"/>
              <a:gd name="connsiteX2" fmla="*/ 402589 w 390906"/>
              <a:gd name="connsiteY2" fmla="*/ 210566 h 403606"/>
              <a:gd name="connsiteX3" fmla="*/ 207517 w 390906"/>
              <a:gd name="connsiteY3" fmla="*/ 405638 h 403606"/>
              <a:gd name="connsiteX4" fmla="*/ 12445 w 390906"/>
              <a:gd name="connsiteY4" fmla="*/ 210566 h 403606"/>
              <a:gd name="connsiteX5" fmla="*/ 12445 w 390906"/>
              <a:gd name="connsiteY5" fmla="*/ 210566 h 40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906" h="403606">
                <a:moveTo>
                  <a:pt x="12445" y="210566"/>
                </a:moveTo>
                <a:cubicBezTo>
                  <a:pt x="12445" y="102870"/>
                  <a:pt x="99822" y="15494"/>
                  <a:pt x="207517" y="15494"/>
                </a:cubicBezTo>
                <a:cubicBezTo>
                  <a:pt x="315213" y="15494"/>
                  <a:pt x="402589" y="102870"/>
                  <a:pt x="402589" y="210566"/>
                </a:cubicBezTo>
                <a:cubicBezTo>
                  <a:pt x="402589" y="318262"/>
                  <a:pt x="315213" y="405638"/>
                  <a:pt x="207517" y="405638"/>
                </a:cubicBezTo>
                <a:cubicBezTo>
                  <a:pt x="99822" y="405638"/>
                  <a:pt x="12445" y="318262"/>
                  <a:pt x="12445" y="210566"/>
                </a:cubicBezTo>
                <a:lnTo>
                  <a:pt x="12445" y="210566"/>
                </a:lnTo>
                <a:close/>
              </a:path>
            </a:pathLst>
          </a:custGeom>
          <a:solidFill>
            <a:srgbClr val="0000FF">
              <a:alpha val="0"/>
            </a:srgbClr>
          </a:solidFill>
          <a:ln w="15240">
            <a:solidFill>
              <a:srgbClr val="107CA6">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185">
            <a:extLst>
              <a:ext uri="{FF2B5EF4-FFF2-40B4-BE49-F238E27FC236}">
                <a16:creationId xmlns:a16="http://schemas.microsoft.com/office/drawing/2014/main" id="{3DDAE256-F5AC-4349-9BC0-05D94660740C}"/>
              </a:ext>
            </a:extLst>
          </p:cNvPr>
          <p:cNvSpPr txBox="1"/>
          <p:nvPr/>
        </p:nvSpPr>
        <p:spPr>
          <a:xfrm>
            <a:off x="1383758" y="4387275"/>
            <a:ext cx="5705114" cy="274320"/>
          </a:xfrm>
          <a:prstGeom prst="rect">
            <a:avLst/>
          </a:prstGeom>
          <a:noFill/>
        </p:spPr>
        <p:txBody>
          <a:bodyPr wrap="square" lIns="0" tIns="0" rIns="0" bIns="0" rtlCol="0">
            <a:spAutoFit/>
          </a:bodyPr>
          <a:lstStyle/>
          <a:p>
            <a:pPr marL="0">
              <a:lnSpc>
                <a:spcPct val="100000"/>
              </a:lnSpc>
              <a:tabLst>
                <a:tab pos="1544192" algn="l"/>
                <a:tab pos="3612896" algn="l"/>
                <a:tab pos="5451983" algn="l"/>
              </a:tabLst>
            </a:pPr>
            <a:r>
              <a:rPr lang="en-US" altLang="zh-CN" sz="1800" spc="89" dirty="0">
                <a:solidFill>
                  <a:srgbClr val="FEFEFE"/>
                </a:solidFill>
                <a:latin typeface="Times New Roman"/>
                <a:ea typeface="Times New Roman"/>
              </a:rPr>
              <a:t>4	1	2	</a:t>
            </a:r>
            <a:r>
              <a:rPr lang="en-US" altLang="zh-CN" sz="1800" spc="50" dirty="0">
                <a:solidFill>
                  <a:srgbClr val="FEFEFE"/>
                </a:solidFill>
                <a:latin typeface="Times New Roman"/>
                <a:ea typeface="Times New Roman"/>
              </a:rPr>
              <a:t>3</a:t>
            </a:r>
          </a:p>
        </p:txBody>
      </p:sp>
      <p:sp>
        <p:nvSpPr>
          <p:cNvPr id="37" name="Content Placeholder 2">
            <a:extLst>
              <a:ext uri="{FF2B5EF4-FFF2-40B4-BE49-F238E27FC236}">
                <a16:creationId xmlns:a16="http://schemas.microsoft.com/office/drawing/2014/main" id="{76E48CD5-9252-40B8-9FA9-32A36F7FFC6D}"/>
              </a:ext>
            </a:extLst>
          </p:cNvPr>
          <p:cNvSpPr txBox="1">
            <a:spLocks/>
          </p:cNvSpPr>
          <p:nvPr/>
        </p:nvSpPr>
        <p:spPr>
          <a:xfrm>
            <a:off x="838200" y="4714081"/>
            <a:ext cx="1807428" cy="1494345"/>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hangingPunct="0">
              <a:lnSpc>
                <a:spcPct val="95416"/>
              </a:lnSpc>
            </a:pPr>
            <a:r>
              <a:rPr lang="en-US" altLang="zh-CN" sz="2200" spc="-75" dirty="0">
                <a:solidFill>
                  <a:srgbClr val="000000"/>
                </a:solidFill>
                <a:ea typeface="Times New Roman"/>
              </a:rPr>
              <a:t>Press the button to print  the image.</a:t>
            </a:r>
            <a:r>
              <a:rPr lang="en-US" altLang="zh-CN" sz="2400" spc="20" dirty="0">
                <a:solidFill>
                  <a:srgbClr val="000000"/>
                </a:solidFill>
                <a:ea typeface="Times New Roman"/>
              </a:rPr>
              <a:t> Press</a:t>
            </a:r>
            <a:r>
              <a:rPr lang="en-US" altLang="zh-CN" sz="2400" spc="-35" dirty="0">
                <a:solidFill>
                  <a:srgbClr val="000000"/>
                </a:solidFill>
                <a:cs typeface="Times New Roman"/>
              </a:rPr>
              <a:t> </a:t>
            </a:r>
            <a:r>
              <a:rPr lang="en-US" altLang="zh-CN" sz="2400" spc="25" dirty="0">
                <a:solidFill>
                  <a:srgbClr val="000000"/>
                </a:solidFill>
                <a:ea typeface="Times New Roman"/>
              </a:rPr>
              <a:t>the</a:t>
            </a:r>
            <a:r>
              <a:rPr lang="en-US" altLang="zh-CN" sz="2400" dirty="0">
                <a:solidFill>
                  <a:srgbClr val="000000"/>
                </a:solidFill>
                <a:cs typeface="Times New Roman"/>
              </a:rPr>
              <a:t> </a:t>
            </a:r>
            <a:r>
              <a:rPr lang="en-US" altLang="zh-CN" sz="2400" spc="25" dirty="0">
                <a:solidFill>
                  <a:srgbClr val="000000"/>
                </a:solidFill>
                <a:ea typeface="Times New Roman"/>
              </a:rPr>
              <a:t>button</a:t>
            </a:r>
            <a:r>
              <a:rPr lang="en-US" altLang="zh-CN" sz="2400" spc="-60" dirty="0">
                <a:solidFill>
                  <a:srgbClr val="000000"/>
                </a:solidFill>
                <a:cs typeface="Times New Roman"/>
              </a:rPr>
              <a:t> </a:t>
            </a:r>
            <a:r>
              <a:rPr lang="en-US" altLang="zh-CN" sz="2400" spc="40" dirty="0">
                <a:solidFill>
                  <a:srgbClr val="000000"/>
                </a:solidFill>
                <a:ea typeface="Times New Roman"/>
              </a:rPr>
              <a:t>to</a:t>
            </a:r>
            <a:r>
              <a:rPr lang="en-US" altLang="zh-CN" sz="2400" dirty="0">
                <a:solidFill>
                  <a:srgbClr val="000000"/>
                </a:solidFill>
                <a:cs typeface="Times New Roman"/>
              </a:rPr>
              <a:t> </a:t>
            </a:r>
            <a:r>
              <a:rPr lang="en-US" altLang="zh-CN" sz="2400" dirty="0">
                <a:solidFill>
                  <a:srgbClr val="000000"/>
                </a:solidFill>
                <a:ea typeface="Times New Roman"/>
              </a:rPr>
              <a:t>print</a:t>
            </a:r>
            <a:r>
              <a:rPr lang="en-US" altLang="zh-CN" sz="2400" spc="30" dirty="0">
                <a:solidFill>
                  <a:srgbClr val="000000"/>
                </a:solidFill>
                <a:cs typeface="Times New Roman"/>
              </a:rPr>
              <a:t> </a:t>
            </a:r>
            <a:r>
              <a:rPr lang="en-US" altLang="zh-CN" sz="2400" dirty="0">
                <a:solidFill>
                  <a:srgbClr val="000000"/>
                </a:solidFill>
                <a:ea typeface="Times New Roman"/>
              </a:rPr>
              <a:t>the </a:t>
            </a:r>
            <a:r>
              <a:rPr lang="en-US" altLang="zh-CN" sz="2400" spc="-5" dirty="0">
                <a:solidFill>
                  <a:srgbClr val="000000"/>
                </a:solidFill>
                <a:ea typeface="Times New Roman"/>
              </a:rPr>
              <a:t>image.</a:t>
            </a:r>
          </a:p>
          <a:p>
            <a:pPr marL="45720" hangingPunct="0">
              <a:lnSpc>
                <a:spcPct val="95416"/>
              </a:lnSpc>
            </a:pPr>
            <a:endParaRPr lang="en-US" altLang="zh-CN" sz="2200" spc="-75" dirty="0">
              <a:solidFill>
                <a:srgbClr val="000000"/>
              </a:solidFill>
              <a:latin typeface="Times New Roman"/>
              <a:ea typeface="Times New Roman"/>
            </a:endParaRPr>
          </a:p>
        </p:txBody>
      </p:sp>
      <p:sp>
        <p:nvSpPr>
          <p:cNvPr id="38" name="Content Placeholder 2">
            <a:extLst>
              <a:ext uri="{FF2B5EF4-FFF2-40B4-BE49-F238E27FC236}">
                <a16:creationId xmlns:a16="http://schemas.microsoft.com/office/drawing/2014/main" id="{DD17FB37-3685-4B85-A630-4BA7791B9BA6}"/>
              </a:ext>
            </a:extLst>
          </p:cNvPr>
          <p:cNvSpPr txBox="1">
            <a:spLocks/>
          </p:cNvSpPr>
          <p:nvPr/>
        </p:nvSpPr>
        <p:spPr>
          <a:xfrm>
            <a:off x="2814895" y="4736080"/>
            <a:ext cx="2284340" cy="1494345"/>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hangingPunct="0">
              <a:lnSpc>
                <a:spcPct val="95416"/>
              </a:lnSpc>
            </a:pPr>
            <a:r>
              <a:rPr lang="en-US" altLang="zh-CN" sz="2200" spc="-75" dirty="0">
                <a:solidFill>
                  <a:srgbClr val="000000"/>
                </a:solidFill>
                <a:ea typeface="Times New Roman"/>
              </a:rPr>
              <a:t>Select the environment and  a media setting appropriate for the garment to be printed.</a:t>
            </a:r>
          </a:p>
          <a:p>
            <a:pPr marL="45720" hangingPunct="0">
              <a:lnSpc>
                <a:spcPct val="95416"/>
              </a:lnSpc>
            </a:pPr>
            <a:endParaRPr lang="en-US" altLang="zh-CN" sz="2200" spc="-75" dirty="0">
              <a:solidFill>
                <a:srgbClr val="000000"/>
              </a:solidFill>
              <a:ea typeface="Times New Roman"/>
            </a:endParaRPr>
          </a:p>
        </p:txBody>
      </p:sp>
      <p:sp>
        <p:nvSpPr>
          <p:cNvPr id="39" name="Content Placeholder 2">
            <a:extLst>
              <a:ext uri="{FF2B5EF4-FFF2-40B4-BE49-F238E27FC236}">
                <a16:creationId xmlns:a16="http://schemas.microsoft.com/office/drawing/2014/main" id="{553347B7-DCC7-4DF7-A79D-0F877BA700B1}"/>
              </a:ext>
            </a:extLst>
          </p:cNvPr>
          <p:cNvSpPr txBox="1">
            <a:spLocks/>
          </p:cNvSpPr>
          <p:nvPr/>
        </p:nvSpPr>
        <p:spPr>
          <a:xfrm>
            <a:off x="4889058" y="4791106"/>
            <a:ext cx="1696111" cy="149434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hangingPunct="0">
              <a:lnSpc>
                <a:spcPct val="100000"/>
              </a:lnSpc>
            </a:pPr>
            <a:r>
              <a:rPr lang="en-US" altLang="zh-CN" sz="2000" dirty="0">
                <a:solidFill>
                  <a:srgbClr val="000000"/>
                </a:solidFill>
                <a:ea typeface="Times New Roman"/>
              </a:rPr>
              <a:t>Choose</a:t>
            </a:r>
            <a:r>
              <a:rPr lang="en-US" altLang="zh-CN" sz="2000" spc="20" dirty="0">
                <a:solidFill>
                  <a:srgbClr val="000000"/>
                </a:solidFill>
                <a:cs typeface="Times New Roman"/>
              </a:rPr>
              <a:t>  </a:t>
            </a:r>
            <a:r>
              <a:rPr lang="en-US" altLang="zh-CN" sz="2000" dirty="0">
                <a:solidFill>
                  <a:srgbClr val="000000"/>
                </a:solidFill>
                <a:ea typeface="Times New Roman"/>
              </a:rPr>
              <a:t>the</a:t>
            </a:r>
            <a:r>
              <a:rPr lang="en-US" altLang="zh-CN" sz="2000" dirty="0">
                <a:solidFill>
                  <a:srgbClr val="000000"/>
                </a:solidFill>
                <a:cs typeface="Times New Roman"/>
              </a:rPr>
              <a:t> </a:t>
            </a:r>
            <a:r>
              <a:rPr lang="en-US" altLang="zh-CN" sz="2000" spc="50" dirty="0">
                <a:solidFill>
                  <a:srgbClr val="000000"/>
                </a:solidFill>
                <a:ea typeface="Times New Roman"/>
              </a:rPr>
              <a:t>platen</a:t>
            </a:r>
            <a:r>
              <a:rPr lang="en-US" altLang="zh-CN" sz="2000" spc="-55" dirty="0">
                <a:solidFill>
                  <a:srgbClr val="000000"/>
                </a:solidFill>
                <a:cs typeface="Times New Roman"/>
              </a:rPr>
              <a:t> </a:t>
            </a:r>
            <a:r>
              <a:rPr lang="en-US" altLang="zh-CN" sz="2000" spc="55" dirty="0">
                <a:solidFill>
                  <a:srgbClr val="000000"/>
                </a:solidFill>
                <a:ea typeface="Times New Roman"/>
              </a:rPr>
              <a:t>used</a:t>
            </a:r>
            <a:r>
              <a:rPr lang="en-US" altLang="zh-CN" sz="2000" dirty="0">
                <a:solidFill>
                  <a:srgbClr val="000000"/>
                </a:solidFill>
                <a:cs typeface="Times New Roman"/>
              </a:rPr>
              <a:t> </a:t>
            </a:r>
            <a:r>
              <a:rPr lang="en-US" altLang="zh-CN" sz="2000" spc="-30" dirty="0">
                <a:solidFill>
                  <a:srgbClr val="000000"/>
                </a:solidFill>
                <a:ea typeface="Times New Roman"/>
              </a:rPr>
              <a:t>for</a:t>
            </a:r>
            <a:r>
              <a:rPr lang="en-US" altLang="zh-CN" sz="2000" spc="50" dirty="0">
                <a:solidFill>
                  <a:srgbClr val="000000"/>
                </a:solidFill>
                <a:cs typeface="Times New Roman"/>
              </a:rPr>
              <a:t> </a:t>
            </a:r>
            <a:r>
              <a:rPr lang="en-US" altLang="zh-CN" sz="2000" spc="-35" dirty="0">
                <a:solidFill>
                  <a:srgbClr val="000000"/>
                </a:solidFill>
                <a:ea typeface="Times New Roman"/>
              </a:rPr>
              <a:t>printing</a:t>
            </a:r>
            <a:r>
              <a:rPr lang="en-US" altLang="zh-CN" sz="2000" spc="-5" dirty="0">
                <a:solidFill>
                  <a:srgbClr val="000000"/>
                </a:solidFill>
                <a:ea typeface="Times New Roman"/>
              </a:rPr>
              <a:t>.</a:t>
            </a:r>
          </a:p>
          <a:p>
            <a:pPr marL="45720" hangingPunct="0">
              <a:lnSpc>
                <a:spcPct val="95416"/>
              </a:lnSpc>
            </a:pPr>
            <a:endParaRPr lang="en-US" altLang="zh-CN" sz="2000" spc="-75" dirty="0">
              <a:solidFill>
                <a:srgbClr val="000000"/>
              </a:solidFill>
              <a:ea typeface="Times New Roman"/>
            </a:endParaRPr>
          </a:p>
        </p:txBody>
      </p:sp>
      <p:sp>
        <p:nvSpPr>
          <p:cNvPr id="40" name="Content Placeholder 2">
            <a:extLst>
              <a:ext uri="{FF2B5EF4-FFF2-40B4-BE49-F238E27FC236}">
                <a16:creationId xmlns:a16="http://schemas.microsoft.com/office/drawing/2014/main" id="{E02E8EEA-D8FF-46FA-AB44-85012E5B9DD3}"/>
              </a:ext>
            </a:extLst>
          </p:cNvPr>
          <p:cNvSpPr txBox="1">
            <a:spLocks/>
          </p:cNvSpPr>
          <p:nvPr/>
        </p:nvSpPr>
        <p:spPr>
          <a:xfrm>
            <a:off x="6683636" y="4742592"/>
            <a:ext cx="4469027" cy="149434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hangingPunct="0">
              <a:lnSpc>
                <a:spcPct val="100000"/>
              </a:lnSpc>
            </a:pPr>
            <a:r>
              <a:rPr lang="en-US" altLang="zh-CN" sz="2000" dirty="0">
                <a:solidFill>
                  <a:srgbClr val="000000"/>
                </a:solidFill>
                <a:ea typeface="Times New Roman"/>
              </a:rPr>
              <a:t>Print  settings for </a:t>
            </a:r>
            <a:r>
              <a:rPr lang="en-US" altLang="zh-CN" sz="2000" dirty="0" err="1">
                <a:solidFill>
                  <a:srgbClr val="000000"/>
                </a:solidFill>
                <a:ea typeface="Times New Roman"/>
              </a:rPr>
              <a:t>underbase</a:t>
            </a:r>
            <a:r>
              <a:rPr lang="en-US" altLang="zh-CN" sz="2000" dirty="0">
                <a:solidFill>
                  <a:srgbClr val="000000"/>
                </a:solidFill>
                <a:ea typeface="Times New Roman"/>
              </a:rPr>
              <a:t> and Color layer for the chosen environment.  Make quick adjustments if needed.</a:t>
            </a:r>
            <a:endParaRPr lang="en-US" altLang="zh-CN" sz="2000" spc="-75" dirty="0">
              <a:solidFill>
                <a:srgbClr val="000000"/>
              </a:solidFill>
              <a:ea typeface="Times New Roman"/>
            </a:endParaRPr>
          </a:p>
        </p:txBody>
      </p:sp>
    </p:spTree>
    <p:extLst>
      <p:ext uri="{BB962C8B-B14F-4D97-AF65-F5344CB8AC3E}">
        <p14:creationId xmlns:p14="http://schemas.microsoft.com/office/powerpoint/2010/main" val="9696542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3208A4-AD56-4045-88FA-FBC49085A999}"/>
              </a:ext>
            </a:extLst>
          </p:cNvPr>
          <p:cNvSpPr>
            <a:spLocks noGrp="1"/>
          </p:cNvSpPr>
          <p:nvPr>
            <p:ph type="title"/>
          </p:nvPr>
        </p:nvSpPr>
        <p:spPr>
          <a:xfrm>
            <a:off x="838200" y="631825"/>
            <a:ext cx="10515600" cy="1325563"/>
          </a:xfrm>
        </p:spPr>
        <p:txBody>
          <a:bodyPr>
            <a:normAutofit/>
          </a:bodyPr>
          <a:lstStyle/>
          <a:p>
            <a:pPr algn="ctr"/>
            <a:r>
              <a:rPr lang="en-US" dirty="0"/>
              <a:t>Making Adjustments to Print Layers</a:t>
            </a:r>
          </a:p>
        </p:txBody>
      </p:sp>
      <p:sp>
        <p:nvSpPr>
          <p:cNvPr id="37" name="Content Placeholder 2">
            <a:extLst>
              <a:ext uri="{FF2B5EF4-FFF2-40B4-BE49-F238E27FC236}">
                <a16:creationId xmlns:a16="http://schemas.microsoft.com/office/drawing/2014/main" id="{76E48CD5-9252-40B8-9FA9-32A36F7FFC6D}"/>
              </a:ext>
            </a:extLst>
          </p:cNvPr>
          <p:cNvSpPr txBox="1">
            <a:spLocks/>
          </p:cNvSpPr>
          <p:nvPr/>
        </p:nvSpPr>
        <p:spPr>
          <a:xfrm>
            <a:off x="562424" y="4876719"/>
            <a:ext cx="3458845" cy="1416989"/>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hangingPunct="0">
              <a:lnSpc>
                <a:spcPct val="95416"/>
              </a:lnSpc>
            </a:pPr>
            <a:r>
              <a:rPr lang="en-US" altLang="zh-CN" sz="2200" spc="-75" dirty="0">
                <a:solidFill>
                  <a:srgbClr val="000000"/>
                </a:solidFill>
                <a:ea typeface="Times New Roman"/>
              </a:rPr>
              <a:t>This option  is used   to create a halftone effect over the print based on the media type. Useful for laser transfer  but  can  be  used  to  give special effects to the print.</a:t>
            </a:r>
            <a:endParaRPr lang="en-US" altLang="zh-CN" sz="2200" spc="-75" dirty="0">
              <a:solidFill>
                <a:srgbClr val="000000"/>
              </a:solidFill>
              <a:latin typeface="Times New Roman"/>
              <a:ea typeface="Times New Roman"/>
            </a:endParaRPr>
          </a:p>
        </p:txBody>
      </p:sp>
      <p:sp>
        <p:nvSpPr>
          <p:cNvPr id="38" name="Content Placeholder 2">
            <a:extLst>
              <a:ext uri="{FF2B5EF4-FFF2-40B4-BE49-F238E27FC236}">
                <a16:creationId xmlns:a16="http://schemas.microsoft.com/office/drawing/2014/main" id="{DD17FB37-3685-4B85-A630-4BA7791B9BA6}"/>
              </a:ext>
            </a:extLst>
          </p:cNvPr>
          <p:cNvSpPr txBox="1">
            <a:spLocks/>
          </p:cNvSpPr>
          <p:nvPr/>
        </p:nvSpPr>
        <p:spPr>
          <a:xfrm>
            <a:off x="4230059" y="4905230"/>
            <a:ext cx="2074163" cy="1494345"/>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hangingPunct="0">
              <a:lnSpc>
                <a:spcPct val="95416"/>
              </a:lnSpc>
            </a:pPr>
            <a:r>
              <a:rPr lang="en-US" altLang="zh-CN" sz="2200" spc="-75" dirty="0">
                <a:solidFill>
                  <a:srgbClr val="000000"/>
                </a:solidFill>
                <a:ea typeface="Times New Roman"/>
              </a:rPr>
              <a:t>Strength has no effect on the content. Value of less than  100% tones down the  gray values of the channels</a:t>
            </a:r>
          </a:p>
          <a:p>
            <a:pPr marL="45720" hangingPunct="0">
              <a:lnSpc>
                <a:spcPct val="95416"/>
              </a:lnSpc>
            </a:pPr>
            <a:endParaRPr lang="en-US" altLang="zh-CN" sz="2200" spc="-75" dirty="0">
              <a:solidFill>
                <a:srgbClr val="000000"/>
              </a:solidFill>
              <a:ea typeface="Times New Roman"/>
            </a:endParaRPr>
          </a:p>
        </p:txBody>
      </p:sp>
      <p:sp>
        <p:nvSpPr>
          <p:cNvPr id="39" name="Content Placeholder 2">
            <a:extLst>
              <a:ext uri="{FF2B5EF4-FFF2-40B4-BE49-F238E27FC236}">
                <a16:creationId xmlns:a16="http://schemas.microsoft.com/office/drawing/2014/main" id="{553347B7-DCC7-4DF7-A79D-0F877BA700B1}"/>
              </a:ext>
            </a:extLst>
          </p:cNvPr>
          <p:cNvSpPr txBox="1">
            <a:spLocks/>
          </p:cNvSpPr>
          <p:nvPr/>
        </p:nvSpPr>
        <p:spPr>
          <a:xfrm>
            <a:off x="6304222" y="4953338"/>
            <a:ext cx="1737105" cy="1175613"/>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hangingPunct="0">
              <a:lnSpc>
                <a:spcPct val="100000"/>
              </a:lnSpc>
            </a:pPr>
            <a:r>
              <a:rPr lang="en-US" altLang="zh-CN" sz="2000" dirty="0">
                <a:solidFill>
                  <a:srgbClr val="000000"/>
                </a:solidFill>
                <a:ea typeface="Times New Roman"/>
              </a:rPr>
              <a:t>Define	how to create a white highlight channel.</a:t>
            </a:r>
          </a:p>
          <a:p>
            <a:pPr marL="45720" hangingPunct="0">
              <a:lnSpc>
                <a:spcPct val="95416"/>
              </a:lnSpc>
            </a:pPr>
            <a:endParaRPr lang="en-US" altLang="zh-CN" sz="2000" spc="-75" dirty="0">
              <a:solidFill>
                <a:srgbClr val="000000"/>
              </a:solidFill>
              <a:ea typeface="Times New Roman"/>
            </a:endParaRPr>
          </a:p>
        </p:txBody>
      </p:sp>
      <p:sp>
        <p:nvSpPr>
          <p:cNvPr id="40" name="Content Placeholder 2">
            <a:extLst>
              <a:ext uri="{FF2B5EF4-FFF2-40B4-BE49-F238E27FC236}">
                <a16:creationId xmlns:a16="http://schemas.microsoft.com/office/drawing/2014/main" id="{E02E8EEA-D8FF-46FA-AB44-85012E5B9DD3}"/>
              </a:ext>
            </a:extLst>
          </p:cNvPr>
          <p:cNvSpPr txBox="1">
            <a:spLocks/>
          </p:cNvSpPr>
          <p:nvPr/>
        </p:nvSpPr>
        <p:spPr>
          <a:xfrm>
            <a:off x="8065230" y="4905230"/>
            <a:ext cx="3288570" cy="1494345"/>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hangingPunct="0">
              <a:lnSpc>
                <a:spcPct val="100000"/>
              </a:lnSpc>
            </a:pPr>
            <a:r>
              <a:rPr lang="en-US" altLang="zh-CN" sz="2000" dirty="0">
                <a:solidFill>
                  <a:srgbClr val="000000"/>
                </a:solidFill>
                <a:ea typeface="Times New Roman"/>
              </a:rPr>
              <a:t>When the substrate needs less ink than the profile being used, reducing the color strength reduces over all inking without bringing unwanted color shifts.</a:t>
            </a:r>
          </a:p>
        </p:txBody>
      </p:sp>
      <p:pic>
        <p:nvPicPr>
          <p:cNvPr id="23" name="Picture 192">
            <a:extLst>
              <a:ext uri="{FF2B5EF4-FFF2-40B4-BE49-F238E27FC236}">
                <a16:creationId xmlns:a16="http://schemas.microsoft.com/office/drawing/2014/main" id="{FDF23289-153A-4E53-B01C-BEB0366A21AF}"/>
              </a:ext>
            </a:extLst>
          </p:cNvPr>
          <p:cNvPicPr>
            <a:picLocks noChangeAspect="1"/>
          </p:cNvPicPr>
          <p:nvPr/>
        </p:nvPicPr>
        <p:blipFill>
          <a:blip r:embed="rId2"/>
          <a:stretch>
            <a:fillRect/>
          </a:stretch>
        </p:blipFill>
        <p:spPr>
          <a:xfrm>
            <a:off x="1214597" y="2570558"/>
            <a:ext cx="9669780" cy="2156460"/>
          </a:xfrm>
          <a:prstGeom prst="rect">
            <a:avLst/>
          </a:prstGeom>
        </p:spPr>
      </p:pic>
      <p:sp>
        <p:nvSpPr>
          <p:cNvPr id="24" name="Freeform 192">
            <a:extLst>
              <a:ext uri="{FF2B5EF4-FFF2-40B4-BE49-F238E27FC236}">
                <a16:creationId xmlns:a16="http://schemas.microsoft.com/office/drawing/2014/main" id="{EC0D7866-4AE2-4551-B643-E1661DAB091A}"/>
              </a:ext>
            </a:extLst>
          </p:cNvPr>
          <p:cNvSpPr/>
          <p:nvPr/>
        </p:nvSpPr>
        <p:spPr>
          <a:xfrm>
            <a:off x="1207231" y="4661232"/>
            <a:ext cx="2969005" cy="238506"/>
          </a:xfrm>
          <a:custGeom>
            <a:avLst/>
            <a:gdLst>
              <a:gd name="connsiteX0" fmla="*/ 2977641 w 2969005"/>
              <a:gd name="connsiteY0" fmla="*/ 20066 h 238506"/>
              <a:gd name="connsiteX1" fmla="*/ 2958719 w 2969005"/>
              <a:gd name="connsiteY1" fmla="*/ 133604 h 238506"/>
              <a:gd name="connsiteX2" fmla="*/ 1516760 w 2969005"/>
              <a:gd name="connsiteY2" fmla="*/ 133604 h 238506"/>
              <a:gd name="connsiteX3" fmla="*/ 1497838 w 2969005"/>
              <a:gd name="connsiteY3" fmla="*/ 247142 h 238506"/>
              <a:gd name="connsiteX4" fmla="*/ 1478914 w 2969005"/>
              <a:gd name="connsiteY4" fmla="*/ 133604 h 238506"/>
              <a:gd name="connsiteX5" fmla="*/ 36956 w 2969005"/>
              <a:gd name="connsiteY5" fmla="*/ 133604 h 238506"/>
              <a:gd name="connsiteX6" fmla="*/ 18033 w 2969005"/>
              <a:gd name="connsiteY6" fmla="*/ 20066 h 23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9005" h="238506">
                <a:moveTo>
                  <a:pt x="2977641" y="20066"/>
                </a:moveTo>
                <a:cubicBezTo>
                  <a:pt x="2977641" y="82804"/>
                  <a:pt x="2969133" y="133604"/>
                  <a:pt x="2958719" y="133604"/>
                </a:cubicBezTo>
                <a:lnTo>
                  <a:pt x="1516760" y="133604"/>
                </a:lnTo>
                <a:cubicBezTo>
                  <a:pt x="1506347" y="133604"/>
                  <a:pt x="1497838" y="184404"/>
                  <a:pt x="1497838" y="247142"/>
                </a:cubicBezTo>
                <a:cubicBezTo>
                  <a:pt x="1497838" y="184404"/>
                  <a:pt x="1489329" y="133604"/>
                  <a:pt x="1478914" y="133604"/>
                </a:cubicBezTo>
                <a:lnTo>
                  <a:pt x="36956" y="133604"/>
                </a:lnTo>
                <a:cubicBezTo>
                  <a:pt x="26504" y="133604"/>
                  <a:pt x="18033" y="82804"/>
                  <a:pt x="18033" y="20066"/>
                </a:cubicBezTo>
              </a:path>
            </a:pathLst>
          </a:custGeom>
          <a:ln w="9144">
            <a:solidFill>
              <a:srgbClr val="1BABE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193">
            <a:extLst>
              <a:ext uri="{FF2B5EF4-FFF2-40B4-BE49-F238E27FC236}">
                <a16:creationId xmlns:a16="http://schemas.microsoft.com/office/drawing/2014/main" id="{15B2A183-E368-4A56-8878-65E02CC0BDAA}"/>
              </a:ext>
            </a:extLst>
          </p:cNvPr>
          <p:cNvSpPr/>
          <p:nvPr/>
        </p:nvSpPr>
        <p:spPr>
          <a:xfrm>
            <a:off x="4255231" y="4661232"/>
            <a:ext cx="1864105" cy="238506"/>
          </a:xfrm>
          <a:custGeom>
            <a:avLst/>
            <a:gdLst>
              <a:gd name="connsiteX0" fmla="*/ 1869694 w 1864105"/>
              <a:gd name="connsiteY0" fmla="*/ 20066 h 238506"/>
              <a:gd name="connsiteX1" fmla="*/ 1850771 w 1864105"/>
              <a:gd name="connsiteY1" fmla="*/ 133604 h 238506"/>
              <a:gd name="connsiteX2" fmla="*/ 962025 w 1864105"/>
              <a:gd name="connsiteY2" fmla="*/ 133604 h 238506"/>
              <a:gd name="connsiteX3" fmla="*/ 943102 w 1864105"/>
              <a:gd name="connsiteY3" fmla="*/ 247142 h 238506"/>
              <a:gd name="connsiteX4" fmla="*/ 924178 w 1864105"/>
              <a:gd name="connsiteY4" fmla="*/ 133604 h 238506"/>
              <a:gd name="connsiteX5" fmla="*/ 35433 w 1864105"/>
              <a:gd name="connsiteY5" fmla="*/ 133604 h 238506"/>
              <a:gd name="connsiteX6" fmla="*/ 16509 w 1864105"/>
              <a:gd name="connsiteY6" fmla="*/ 20066 h 23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4105" h="238506">
                <a:moveTo>
                  <a:pt x="1869694" y="20066"/>
                </a:moveTo>
                <a:cubicBezTo>
                  <a:pt x="1869694" y="82804"/>
                  <a:pt x="1861184" y="133604"/>
                  <a:pt x="1850771" y="133604"/>
                </a:cubicBezTo>
                <a:lnTo>
                  <a:pt x="962025" y="133604"/>
                </a:lnTo>
                <a:cubicBezTo>
                  <a:pt x="951610" y="133604"/>
                  <a:pt x="943102" y="184404"/>
                  <a:pt x="943102" y="247142"/>
                </a:cubicBezTo>
                <a:cubicBezTo>
                  <a:pt x="943102" y="184404"/>
                  <a:pt x="934592" y="133604"/>
                  <a:pt x="924178" y="133604"/>
                </a:cubicBezTo>
                <a:lnTo>
                  <a:pt x="35433" y="133604"/>
                </a:lnTo>
                <a:cubicBezTo>
                  <a:pt x="25019" y="133604"/>
                  <a:pt x="16509" y="82804"/>
                  <a:pt x="16509" y="20066"/>
                </a:cubicBezTo>
              </a:path>
            </a:pathLst>
          </a:custGeom>
          <a:ln w="9144">
            <a:solidFill>
              <a:srgbClr val="1BABE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194">
            <a:extLst>
              <a:ext uri="{FF2B5EF4-FFF2-40B4-BE49-F238E27FC236}">
                <a16:creationId xmlns:a16="http://schemas.microsoft.com/office/drawing/2014/main" id="{3057138F-CCF7-4962-9458-6E4891C0D528}"/>
              </a:ext>
            </a:extLst>
          </p:cNvPr>
          <p:cNvSpPr/>
          <p:nvPr/>
        </p:nvSpPr>
        <p:spPr>
          <a:xfrm>
            <a:off x="6198331" y="4661232"/>
            <a:ext cx="1737105" cy="238506"/>
          </a:xfrm>
          <a:custGeom>
            <a:avLst/>
            <a:gdLst>
              <a:gd name="connsiteX0" fmla="*/ 1741677 w 1737105"/>
              <a:gd name="connsiteY0" fmla="*/ 20066 h 238506"/>
              <a:gd name="connsiteX1" fmla="*/ 1722754 w 1737105"/>
              <a:gd name="connsiteY1" fmla="*/ 133604 h 238506"/>
              <a:gd name="connsiteX2" fmla="*/ 896492 w 1737105"/>
              <a:gd name="connsiteY2" fmla="*/ 133604 h 238506"/>
              <a:gd name="connsiteX3" fmla="*/ 877570 w 1737105"/>
              <a:gd name="connsiteY3" fmla="*/ 247142 h 238506"/>
              <a:gd name="connsiteX4" fmla="*/ 858647 w 1737105"/>
              <a:gd name="connsiteY4" fmla="*/ 133604 h 238506"/>
              <a:gd name="connsiteX5" fmla="*/ 32384 w 1737105"/>
              <a:gd name="connsiteY5" fmla="*/ 133604 h 238506"/>
              <a:gd name="connsiteX6" fmla="*/ 13461 w 1737105"/>
              <a:gd name="connsiteY6" fmla="*/ 20066 h 23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7105" h="238506">
                <a:moveTo>
                  <a:pt x="1741677" y="20066"/>
                </a:moveTo>
                <a:cubicBezTo>
                  <a:pt x="1741677" y="82804"/>
                  <a:pt x="1733169" y="133604"/>
                  <a:pt x="1722754" y="133604"/>
                </a:cubicBezTo>
                <a:lnTo>
                  <a:pt x="896492" y="133604"/>
                </a:lnTo>
                <a:cubicBezTo>
                  <a:pt x="886078" y="133604"/>
                  <a:pt x="877570" y="184404"/>
                  <a:pt x="877570" y="247142"/>
                </a:cubicBezTo>
                <a:cubicBezTo>
                  <a:pt x="877570" y="184404"/>
                  <a:pt x="869061" y="133604"/>
                  <a:pt x="858647" y="133604"/>
                </a:cubicBezTo>
                <a:lnTo>
                  <a:pt x="32384" y="133604"/>
                </a:lnTo>
                <a:cubicBezTo>
                  <a:pt x="21971" y="133604"/>
                  <a:pt x="13461" y="82804"/>
                  <a:pt x="13461" y="20066"/>
                </a:cubicBezTo>
              </a:path>
            </a:pathLst>
          </a:custGeom>
          <a:ln w="9144">
            <a:solidFill>
              <a:srgbClr val="1BABE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Freeform 195">
            <a:extLst>
              <a:ext uri="{FF2B5EF4-FFF2-40B4-BE49-F238E27FC236}">
                <a16:creationId xmlns:a16="http://schemas.microsoft.com/office/drawing/2014/main" id="{B469248D-8E28-4567-8E99-ACB5FC4B9733}"/>
              </a:ext>
            </a:extLst>
          </p:cNvPr>
          <p:cNvSpPr/>
          <p:nvPr/>
        </p:nvSpPr>
        <p:spPr>
          <a:xfrm>
            <a:off x="8065230" y="4661232"/>
            <a:ext cx="2308605" cy="238506"/>
          </a:xfrm>
          <a:custGeom>
            <a:avLst/>
            <a:gdLst>
              <a:gd name="connsiteX0" fmla="*/ 2310130 w 2308605"/>
              <a:gd name="connsiteY0" fmla="*/ 20066 h 238506"/>
              <a:gd name="connsiteX1" fmla="*/ 2291207 w 2308605"/>
              <a:gd name="connsiteY1" fmla="*/ 133604 h 238506"/>
              <a:gd name="connsiteX2" fmla="*/ 1179957 w 2308605"/>
              <a:gd name="connsiteY2" fmla="*/ 133604 h 238506"/>
              <a:gd name="connsiteX3" fmla="*/ 1161034 w 2308605"/>
              <a:gd name="connsiteY3" fmla="*/ 247142 h 238506"/>
              <a:gd name="connsiteX4" fmla="*/ 1142111 w 2308605"/>
              <a:gd name="connsiteY4" fmla="*/ 133604 h 238506"/>
              <a:gd name="connsiteX5" fmla="*/ 30861 w 2308605"/>
              <a:gd name="connsiteY5" fmla="*/ 133604 h 238506"/>
              <a:gd name="connsiteX6" fmla="*/ 11938 w 2308605"/>
              <a:gd name="connsiteY6" fmla="*/ 20066 h 23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605" h="238506">
                <a:moveTo>
                  <a:pt x="2310130" y="20066"/>
                </a:moveTo>
                <a:cubicBezTo>
                  <a:pt x="2310130" y="82804"/>
                  <a:pt x="2301621" y="133604"/>
                  <a:pt x="2291207" y="133604"/>
                </a:cubicBezTo>
                <a:lnTo>
                  <a:pt x="1179957" y="133604"/>
                </a:lnTo>
                <a:cubicBezTo>
                  <a:pt x="1169543" y="133604"/>
                  <a:pt x="1161034" y="184404"/>
                  <a:pt x="1161034" y="247142"/>
                </a:cubicBezTo>
                <a:cubicBezTo>
                  <a:pt x="1161034" y="184404"/>
                  <a:pt x="1152525" y="133604"/>
                  <a:pt x="1142111" y="133604"/>
                </a:cubicBezTo>
                <a:lnTo>
                  <a:pt x="30861" y="133604"/>
                </a:lnTo>
                <a:cubicBezTo>
                  <a:pt x="20447" y="133604"/>
                  <a:pt x="11938" y="82804"/>
                  <a:pt x="11938" y="20066"/>
                </a:cubicBezTo>
              </a:path>
            </a:pathLst>
          </a:custGeom>
          <a:ln w="9144">
            <a:solidFill>
              <a:srgbClr val="1BABE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Content Placeholder 2">
            <a:extLst>
              <a:ext uri="{FF2B5EF4-FFF2-40B4-BE49-F238E27FC236}">
                <a16:creationId xmlns:a16="http://schemas.microsoft.com/office/drawing/2014/main" id="{E3013F4F-E22F-4DEC-A109-95DEE49EE4D2}"/>
              </a:ext>
            </a:extLst>
          </p:cNvPr>
          <p:cNvSpPr>
            <a:spLocks noGrp="1"/>
          </p:cNvSpPr>
          <p:nvPr>
            <p:ph idx="1"/>
          </p:nvPr>
        </p:nvSpPr>
        <p:spPr>
          <a:xfrm>
            <a:off x="6119336" y="1680520"/>
            <a:ext cx="4772407" cy="1435570"/>
          </a:xfrm>
        </p:spPr>
        <p:txBody>
          <a:bodyPr anchor="t">
            <a:normAutofit fontScale="85000" lnSpcReduction="10000"/>
          </a:bodyPr>
          <a:lstStyle/>
          <a:p>
            <a:pPr marL="45720" hangingPunct="0">
              <a:lnSpc>
                <a:spcPct val="95416"/>
              </a:lnSpc>
            </a:pPr>
            <a:r>
              <a:rPr lang="en-US" altLang="zh-CN" sz="2200" dirty="0">
                <a:solidFill>
                  <a:srgbClr val="000000"/>
                </a:solidFill>
                <a:ea typeface="Times New Roman"/>
              </a:rPr>
              <a:t>Color booster is useful for situations where the resulting color  gamut  of  inks is  small  and color depth of  the output needs to be increased. A Value of 20 works for most cases. Useful generally with white garments.</a:t>
            </a:r>
          </a:p>
        </p:txBody>
      </p:sp>
      <p:sp>
        <p:nvSpPr>
          <p:cNvPr id="44" name="Content Placeholder 2">
            <a:extLst>
              <a:ext uri="{FF2B5EF4-FFF2-40B4-BE49-F238E27FC236}">
                <a16:creationId xmlns:a16="http://schemas.microsoft.com/office/drawing/2014/main" id="{625485E6-BDAC-42E1-8B0F-E404115BFBDE}"/>
              </a:ext>
            </a:extLst>
          </p:cNvPr>
          <p:cNvSpPr txBox="1">
            <a:spLocks/>
          </p:cNvSpPr>
          <p:nvPr/>
        </p:nvSpPr>
        <p:spPr>
          <a:xfrm>
            <a:off x="10618574" y="3429001"/>
            <a:ext cx="1158836" cy="1298018"/>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hangingPunct="0">
              <a:lnSpc>
                <a:spcPct val="100000"/>
              </a:lnSpc>
            </a:pPr>
            <a:r>
              <a:rPr lang="en-US" altLang="zh-CN" sz="2000" dirty="0">
                <a:solidFill>
                  <a:srgbClr val="000000"/>
                </a:solidFill>
                <a:ea typeface="Times New Roman"/>
              </a:rPr>
              <a:t>Print  gray in the image with only black ink.</a:t>
            </a:r>
          </a:p>
        </p:txBody>
      </p:sp>
    </p:spTree>
    <p:extLst>
      <p:ext uri="{BB962C8B-B14F-4D97-AF65-F5344CB8AC3E}">
        <p14:creationId xmlns:p14="http://schemas.microsoft.com/office/powerpoint/2010/main" val="1205206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3D18C-3135-4D98-8001-D0958D0BD10C}"/>
              </a:ext>
            </a:extLst>
          </p:cNvPr>
          <p:cNvSpPr>
            <a:spLocks noGrp="1"/>
          </p:cNvSpPr>
          <p:nvPr>
            <p:ph type="title"/>
          </p:nvPr>
        </p:nvSpPr>
        <p:spPr/>
        <p:txBody>
          <a:bodyPr/>
          <a:lstStyle/>
          <a:p>
            <a:r>
              <a:rPr lang="en-US" dirty="0"/>
              <a:t>Loading and adjusting the image</a:t>
            </a:r>
          </a:p>
        </p:txBody>
      </p:sp>
      <p:sp>
        <p:nvSpPr>
          <p:cNvPr id="3" name="Content Placeholder 2">
            <a:extLst>
              <a:ext uri="{FF2B5EF4-FFF2-40B4-BE49-F238E27FC236}">
                <a16:creationId xmlns:a16="http://schemas.microsoft.com/office/drawing/2014/main" id="{509162D5-C481-43EA-896D-99908615B161}"/>
              </a:ext>
            </a:extLst>
          </p:cNvPr>
          <p:cNvSpPr>
            <a:spLocks noGrp="1"/>
          </p:cNvSpPr>
          <p:nvPr>
            <p:ph idx="1"/>
          </p:nvPr>
        </p:nvSpPr>
        <p:spPr/>
        <p:txBody>
          <a:bodyPr/>
          <a:lstStyle/>
          <a:p>
            <a:r>
              <a:rPr lang="en-US" dirty="0"/>
              <a:t> You can load and adjust the image by selecting and the image from the file browser. You can drag the image from the file browser into the editing area. This can be done in two ways. </a:t>
            </a:r>
          </a:p>
          <a:p>
            <a:r>
              <a:rPr lang="en-US" dirty="0"/>
              <a:t>1) You can drag the image into the editing area with out a layout open. You can then edit the image if you want (saturation, hue, contrast  - add layers such as choke, transparency, highlight. You can print the image from this view though it will not show the placement on the platen. The image can be positioned using he positioning controls to the right.</a:t>
            </a:r>
          </a:p>
          <a:p>
            <a:r>
              <a:rPr lang="en-US" dirty="0"/>
              <a:t>You can print by going to the print tab and selecting print image</a:t>
            </a:r>
          </a:p>
        </p:txBody>
      </p:sp>
    </p:spTree>
    <p:extLst>
      <p:ext uri="{BB962C8B-B14F-4D97-AF65-F5344CB8AC3E}">
        <p14:creationId xmlns:p14="http://schemas.microsoft.com/office/powerpoint/2010/main" val="41967970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41DFF-CF72-4E4C-9E5D-F50963214BF9}"/>
              </a:ext>
            </a:extLst>
          </p:cNvPr>
          <p:cNvSpPr>
            <a:spLocks noGrp="1"/>
          </p:cNvSpPr>
          <p:nvPr>
            <p:ph type="title"/>
          </p:nvPr>
        </p:nvSpPr>
        <p:spPr/>
        <p:txBody>
          <a:bodyPr/>
          <a:lstStyle/>
          <a:p>
            <a:r>
              <a:rPr lang="en-US" dirty="0"/>
              <a:t>Loading  and positioning the image</a:t>
            </a:r>
          </a:p>
        </p:txBody>
      </p:sp>
      <p:sp>
        <p:nvSpPr>
          <p:cNvPr id="3" name="Content Placeholder 2">
            <a:extLst>
              <a:ext uri="{FF2B5EF4-FFF2-40B4-BE49-F238E27FC236}">
                <a16:creationId xmlns:a16="http://schemas.microsoft.com/office/drawing/2014/main" id="{B30751DD-1D0D-4B78-9CCC-2D8BA8C71D74}"/>
              </a:ext>
            </a:extLst>
          </p:cNvPr>
          <p:cNvSpPr>
            <a:spLocks noGrp="1"/>
          </p:cNvSpPr>
          <p:nvPr>
            <p:ph idx="1"/>
          </p:nvPr>
        </p:nvSpPr>
        <p:spPr/>
        <p:txBody>
          <a:bodyPr/>
          <a:lstStyle/>
          <a:p>
            <a:r>
              <a:rPr lang="en-US" dirty="0"/>
              <a:t>2) You can also open a layout. Then click on the empty layout and select an environment. Then drag the image in. You will be able to see where the image is on the platen and you can position either</a:t>
            </a:r>
          </a:p>
          <a:p>
            <a:pPr lvl="1"/>
            <a:r>
              <a:rPr lang="en-US" dirty="0"/>
              <a:t>Use the positioning and scaling controls on the right or</a:t>
            </a:r>
          </a:p>
          <a:p>
            <a:pPr lvl="1"/>
            <a:r>
              <a:rPr lang="en-US" dirty="0"/>
              <a:t>Click on the image and select the scaling icon. You can now drag the image where you want it on the platen. You can also grab a corner and resize the image. Click on it and select apply when done.</a:t>
            </a:r>
          </a:p>
          <a:p>
            <a:pPr lvl="1"/>
            <a:r>
              <a:rPr lang="en-US" dirty="0"/>
              <a:t>You can put multiple images on the layout</a:t>
            </a:r>
          </a:p>
          <a:p>
            <a:pPr lvl="1"/>
            <a:r>
              <a:rPr lang="en-US" dirty="0"/>
              <a:t>You can not edit the image in the layout – (most of the options on the image tab are not accessible)</a:t>
            </a:r>
          </a:p>
          <a:p>
            <a:pPr lvl="1"/>
            <a:r>
              <a:rPr lang="en-US" dirty="0"/>
              <a:t>You can print by going to the print tab and clicking on the print layout button</a:t>
            </a:r>
          </a:p>
          <a:p>
            <a:pPr lvl="1"/>
            <a:endParaRPr lang="en-US" dirty="0"/>
          </a:p>
        </p:txBody>
      </p:sp>
    </p:spTree>
    <p:extLst>
      <p:ext uri="{BB962C8B-B14F-4D97-AF65-F5344CB8AC3E}">
        <p14:creationId xmlns:p14="http://schemas.microsoft.com/office/powerpoint/2010/main" val="3758801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600A21-26BA-4BA3-AABF-CC2E0D62F582}"/>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dirty="0">
                <a:solidFill>
                  <a:schemeClr val="bg1"/>
                </a:solidFill>
              </a:rPr>
              <a:t>Software Installation</a:t>
            </a:r>
            <a:br>
              <a:rPr lang="en-US" sz="2800" dirty="0">
                <a:solidFill>
                  <a:schemeClr val="bg1"/>
                </a:solidFill>
              </a:rPr>
            </a:br>
            <a:r>
              <a:rPr lang="en-US" sz="2800" dirty="0">
                <a:solidFill>
                  <a:schemeClr val="bg1"/>
                </a:solidFill>
              </a:rPr>
              <a:t>Hasp Driver</a:t>
            </a:r>
          </a:p>
        </p:txBody>
      </p:sp>
      <p:sp>
        <p:nvSpPr>
          <p:cNvPr id="3" name="Content Placeholder 2">
            <a:extLst>
              <a:ext uri="{FF2B5EF4-FFF2-40B4-BE49-F238E27FC236}">
                <a16:creationId xmlns:a16="http://schemas.microsoft.com/office/drawing/2014/main" id="{6165B3CB-C384-4344-ACB4-4CA65F3DDF0B}"/>
              </a:ext>
            </a:extLst>
          </p:cNvPr>
          <p:cNvSpPr>
            <a:spLocks noGrp="1"/>
          </p:cNvSpPr>
          <p:nvPr>
            <p:ph idx="1"/>
          </p:nvPr>
        </p:nvSpPr>
        <p:spPr>
          <a:xfrm>
            <a:off x="486948" y="2476491"/>
            <a:ext cx="3796727" cy="3738042"/>
          </a:xfrm>
        </p:spPr>
        <p:txBody>
          <a:bodyPr>
            <a:normAutofit/>
          </a:bodyPr>
          <a:lstStyle/>
          <a:p>
            <a:pPr>
              <a:lnSpc>
                <a:spcPct val="100000"/>
              </a:lnSpc>
            </a:pPr>
            <a:endParaRPr lang="en-US" altLang="zh-CN" sz="1500" dirty="0">
              <a:solidFill>
                <a:schemeClr val="bg1"/>
              </a:solidFill>
            </a:endParaRPr>
          </a:p>
          <a:p>
            <a:endParaRPr lang="en-US" sz="2000" dirty="0">
              <a:solidFill>
                <a:schemeClr val="bg1"/>
              </a:solidFill>
            </a:endParaRPr>
          </a:p>
        </p:txBody>
      </p:sp>
      <p:sp>
        <p:nvSpPr>
          <p:cNvPr id="4" name="Rectangle 3">
            <a:extLst>
              <a:ext uri="{FF2B5EF4-FFF2-40B4-BE49-F238E27FC236}">
                <a16:creationId xmlns:a16="http://schemas.microsoft.com/office/drawing/2014/main" id="{26AD5174-01F4-4AE2-A008-BE4F061D8519}"/>
              </a:ext>
            </a:extLst>
          </p:cNvPr>
          <p:cNvSpPr/>
          <p:nvPr/>
        </p:nvSpPr>
        <p:spPr>
          <a:xfrm>
            <a:off x="364046" y="2476491"/>
            <a:ext cx="3919629" cy="923330"/>
          </a:xfrm>
          <a:prstGeom prst="rect">
            <a:avLst/>
          </a:prstGeom>
        </p:spPr>
        <p:txBody>
          <a:bodyPr wrap="square">
            <a:spAutoFit/>
          </a:bodyPr>
          <a:lstStyle/>
          <a:p>
            <a:pPr marL="342900" indent="-342900">
              <a:buFont typeface="+mj-lt"/>
              <a:buAutoNum type="arabicPeriod"/>
            </a:pPr>
            <a:r>
              <a:rPr lang="en-US" altLang="zh-CN" dirty="0">
                <a:solidFill>
                  <a:schemeClr val="bg1"/>
                </a:solidFill>
              </a:rPr>
              <a:t>Select Yes to Proceed to installation</a:t>
            </a:r>
          </a:p>
          <a:p>
            <a:pPr marL="342900" indent="-342900">
              <a:buFont typeface="+mj-lt"/>
              <a:buAutoNum type="arabicPeriod"/>
            </a:pPr>
            <a:r>
              <a:rPr lang="en-US" altLang="zh-CN" dirty="0">
                <a:solidFill>
                  <a:schemeClr val="bg1"/>
                </a:solidFill>
              </a:rPr>
              <a:t>Agree to Terms and Conditions and begin installation</a:t>
            </a:r>
          </a:p>
        </p:txBody>
      </p:sp>
      <p:pic>
        <p:nvPicPr>
          <p:cNvPr id="5" name="Picture 4">
            <a:extLst>
              <a:ext uri="{FF2B5EF4-FFF2-40B4-BE49-F238E27FC236}">
                <a16:creationId xmlns:a16="http://schemas.microsoft.com/office/drawing/2014/main" id="{495BA57A-2DEC-4BEB-AF4B-4D494A3BF778}"/>
              </a:ext>
            </a:extLst>
          </p:cNvPr>
          <p:cNvPicPr>
            <a:picLocks noChangeAspect="1"/>
          </p:cNvPicPr>
          <p:nvPr/>
        </p:nvPicPr>
        <p:blipFill>
          <a:blip r:embed="rId2"/>
          <a:stretch>
            <a:fillRect/>
          </a:stretch>
        </p:blipFill>
        <p:spPr>
          <a:xfrm>
            <a:off x="5025914" y="143132"/>
            <a:ext cx="2381250" cy="1447800"/>
          </a:xfrm>
          <a:prstGeom prst="rect">
            <a:avLst/>
          </a:prstGeom>
        </p:spPr>
      </p:pic>
      <p:pic>
        <p:nvPicPr>
          <p:cNvPr id="6" name="Picture 5">
            <a:extLst>
              <a:ext uri="{FF2B5EF4-FFF2-40B4-BE49-F238E27FC236}">
                <a16:creationId xmlns:a16="http://schemas.microsoft.com/office/drawing/2014/main" id="{571E8B21-AAFF-473C-976F-3685CF8210AA}"/>
              </a:ext>
            </a:extLst>
          </p:cNvPr>
          <p:cNvPicPr>
            <a:picLocks noChangeAspect="1"/>
          </p:cNvPicPr>
          <p:nvPr/>
        </p:nvPicPr>
        <p:blipFill>
          <a:blip r:embed="rId3"/>
          <a:stretch>
            <a:fillRect/>
          </a:stretch>
        </p:blipFill>
        <p:spPr>
          <a:xfrm>
            <a:off x="5025914" y="1685834"/>
            <a:ext cx="3259384" cy="2515463"/>
          </a:xfrm>
          <a:prstGeom prst="rect">
            <a:avLst/>
          </a:prstGeom>
        </p:spPr>
      </p:pic>
      <p:pic>
        <p:nvPicPr>
          <p:cNvPr id="7" name="Picture 6">
            <a:extLst>
              <a:ext uri="{FF2B5EF4-FFF2-40B4-BE49-F238E27FC236}">
                <a16:creationId xmlns:a16="http://schemas.microsoft.com/office/drawing/2014/main" id="{ABE10E5F-BD10-42BA-B3F5-EEA62A5C3640}"/>
              </a:ext>
            </a:extLst>
          </p:cNvPr>
          <p:cNvPicPr>
            <a:picLocks noChangeAspect="1"/>
          </p:cNvPicPr>
          <p:nvPr/>
        </p:nvPicPr>
        <p:blipFill>
          <a:blip r:embed="rId4"/>
          <a:stretch>
            <a:fillRect/>
          </a:stretch>
        </p:blipFill>
        <p:spPr>
          <a:xfrm>
            <a:off x="8340953" y="1685834"/>
            <a:ext cx="3275804" cy="2515463"/>
          </a:xfrm>
          <a:prstGeom prst="rect">
            <a:avLst/>
          </a:prstGeom>
        </p:spPr>
      </p:pic>
      <p:pic>
        <p:nvPicPr>
          <p:cNvPr id="8" name="Picture 7">
            <a:extLst>
              <a:ext uri="{FF2B5EF4-FFF2-40B4-BE49-F238E27FC236}">
                <a16:creationId xmlns:a16="http://schemas.microsoft.com/office/drawing/2014/main" id="{2172005A-C4CD-48B0-B7B6-3EE0054AA441}"/>
              </a:ext>
            </a:extLst>
          </p:cNvPr>
          <p:cNvPicPr>
            <a:picLocks noChangeAspect="1"/>
          </p:cNvPicPr>
          <p:nvPr/>
        </p:nvPicPr>
        <p:blipFill>
          <a:blip r:embed="rId5"/>
          <a:stretch>
            <a:fillRect/>
          </a:stretch>
        </p:blipFill>
        <p:spPr>
          <a:xfrm>
            <a:off x="5025914" y="4296198"/>
            <a:ext cx="3279654" cy="2515463"/>
          </a:xfrm>
          <a:prstGeom prst="rect">
            <a:avLst/>
          </a:prstGeom>
        </p:spPr>
      </p:pic>
      <p:pic>
        <p:nvPicPr>
          <p:cNvPr id="10" name="Picture 9">
            <a:extLst>
              <a:ext uri="{FF2B5EF4-FFF2-40B4-BE49-F238E27FC236}">
                <a16:creationId xmlns:a16="http://schemas.microsoft.com/office/drawing/2014/main" id="{FB50EAF2-7F25-4ED3-B535-FFAF9D11B940}"/>
              </a:ext>
            </a:extLst>
          </p:cNvPr>
          <p:cNvPicPr>
            <a:picLocks noChangeAspect="1"/>
          </p:cNvPicPr>
          <p:nvPr/>
        </p:nvPicPr>
        <p:blipFill>
          <a:blip r:embed="rId6"/>
          <a:stretch>
            <a:fillRect/>
          </a:stretch>
        </p:blipFill>
        <p:spPr>
          <a:xfrm>
            <a:off x="8340953" y="4296198"/>
            <a:ext cx="3275804" cy="2487067"/>
          </a:xfrm>
          <a:prstGeom prst="rect">
            <a:avLst/>
          </a:prstGeom>
        </p:spPr>
      </p:pic>
    </p:spTree>
    <p:extLst>
      <p:ext uri="{BB962C8B-B14F-4D97-AF65-F5344CB8AC3E}">
        <p14:creationId xmlns:p14="http://schemas.microsoft.com/office/powerpoint/2010/main" val="2179693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2C0581-61F6-4C81-BE37-DE2A46D22D2A}"/>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a:solidFill>
                  <a:schemeClr val="bg1"/>
                </a:solidFill>
              </a:rPr>
              <a:t>Printing </a:t>
            </a:r>
          </a:p>
        </p:txBody>
      </p:sp>
      <p:sp>
        <p:nvSpPr>
          <p:cNvPr id="3" name="Content Placeholder 2">
            <a:extLst>
              <a:ext uri="{FF2B5EF4-FFF2-40B4-BE49-F238E27FC236}">
                <a16:creationId xmlns:a16="http://schemas.microsoft.com/office/drawing/2014/main" id="{91503908-D349-4EB1-93A5-879A1A24F9FF}"/>
              </a:ext>
            </a:extLst>
          </p:cNvPr>
          <p:cNvSpPr>
            <a:spLocks noGrp="1"/>
          </p:cNvSpPr>
          <p:nvPr>
            <p:ph idx="1"/>
          </p:nvPr>
        </p:nvSpPr>
        <p:spPr>
          <a:xfrm>
            <a:off x="643468" y="2638044"/>
            <a:ext cx="3363974" cy="3415622"/>
          </a:xfrm>
        </p:spPr>
        <p:txBody>
          <a:bodyPr>
            <a:normAutofit/>
          </a:bodyPr>
          <a:lstStyle/>
          <a:p>
            <a:r>
              <a:rPr lang="en-US" sz="1700">
                <a:solidFill>
                  <a:schemeClr val="bg1"/>
                </a:solidFill>
              </a:rPr>
              <a:t>After clicking on the print image or print layout button. The dialog box will appear. You must select a printer from selected printer drop down menu at the bottom of the box</a:t>
            </a:r>
          </a:p>
          <a:p>
            <a:r>
              <a:rPr lang="en-US" sz="1700">
                <a:solidFill>
                  <a:schemeClr val="bg1"/>
                </a:solidFill>
              </a:rPr>
              <a:t>Then select OK</a:t>
            </a:r>
          </a:p>
          <a:p>
            <a:r>
              <a:rPr lang="en-US" sz="1700">
                <a:solidFill>
                  <a:schemeClr val="bg1"/>
                </a:solidFill>
              </a:rPr>
              <a:t>If you have selected the option to name the file then the save file box will come up and you can name the print file and the job will RIP</a:t>
            </a:r>
          </a:p>
          <a:p>
            <a:endParaRPr lang="en-US" sz="1700">
              <a:solidFill>
                <a:schemeClr val="bg1"/>
              </a:solidFill>
            </a:endParaRPr>
          </a:p>
        </p:txBody>
      </p:sp>
      <p:pic>
        <p:nvPicPr>
          <p:cNvPr id="4" name="Picture 3">
            <a:extLst>
              <a:ext uri="{FF2B5EF4-FFF2-40B4-BE49-F238E27FC236}">
                <a16:creationId xmlns:a16="http://schemas.microsoft.com/office/drawing/2014/main" id="{CC4D29EC-BFA0-4625-9D93-D5D082C061E2}"/>
              </a:ext>
            </a:extLst>
          </p:cNvPr>
          <p:cNvPicPr>
            <a:picLocks noChangeAspect="1"/>
          </p:cNvPicPr>
          <p:nvPr/>
        </p:nvPicPr>
        <p:blipFill>
          <a:blip r:embed="rId2"/>
          <a:stretch>
            <a:fillRect/>
          </a:stretch>
        </p:blipFill>
        <p:spPr>
          <a:xfrm>
            <a:off x="5633991" y="643467"/>
            <a:ext cx="5578312" cy="5410199"/>
          </a:xfrm>
          <a:prstGeom prst="rect">
            <a:avLst/>
          </a:prstGeom>
        </p:spPr>
      </p:pic>
    </p:spTree>
    <p:extLst>
      <p:ext uri="{BB962C8B-B14F-4D97-AF65-F5344CB8AC3E}">
        <p14:creationId xmlns:p14="http://schemas.microsoft.com/office/powerpoint/2010/main" val="5738963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7FF834-B204-4967-8D47-8BB36EAF0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2" name="Rectangle 11">
            <a:extLst>
              <a:ext uri="{FF2B5EF4-FFF2-40B4-BE49-F238E27FC236}">
                <a16:creationId xmlns:a16="http://schemas.microsoft.com/office/drawing/2014/main" id="{F780A22D-61EA-43E3-BD94-3E39CF902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1873"/>
            <a:ext cx="12192000" cy="268612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CF2C0581-61F6-4C81-BE37-DE2A46D22D2A}"/>
              </a:ext>
            </a:extLst>
          </p:cNvPr>
          <p:cNvSpPr>
            <a:spLocks noGrp="1"/>
          </p:cNvSpPr>
          <p:nvPr>
            <p:ph type="title"/>
          </p:nvPr>
        </p:nvSpPr>
        <p:spPr>
          <a:xfrm>
            <a:off x="2021633" y="3634276"/>
            <a:ext cx="8148734" cy="1069270"/>
          </a:xfrm>
          <a:solidFill>
            <a:srgbClr val="FFFFFF"/>
          </a:solidFill>
          <a:ln w="31750" cap="sq">
            <a:solidFill>
              <a:srgbClr val="5E5E52"/>
            </a:solidFill>
            <a:miter lim="800000"/>
          </a:ln>
        </p:spPr>
        <p:txBody>
          <a:bodyPr>
            <a:normAutofit/>
          </a:bodyPr>
          <a:lstStyle/>
          <a:p>
            <a:pPr algn="ctr"/>
            <a:r>
              <a:rPr lang="en-US" sz="3600">
                <a:solidFill>
                  <a:srgbClr val="262626"/>
                </a:solidFill>
              </a:rPr>
              <a:t>Printing </a:t>
            </a:r>
          </a:p>
        </p:txBody>
      </p:sp>
      <p:pic>
        <p:nvPicPr>
          <p:cNvPr id="5" name="Picture 4">
            <a:extLst>
              <a:ext uri="{FF2B5EF4-FFF2-40B4-BE49-F238E27FC236}">
                <a16:creationId xmlns:a16="http://schemas.microsoft.com/office/drawing/2014/main" id="{A5B95748-7607-4901-9A3E-C4B5BAE6BAC7}"/>
              </a:ext>
            </a:extLst>
          </p:cNvPr>
          <p:cNvPicPr>
            <a:picLocks noChangeAspect="1"/>
          </p:cNvPicPr>
          <p:nvPr/>
        </p:nvPicPr>
        <p:blipFill>
          <a:blip r:embed="rId2"/>
          <a:stretch>
            <a:fillRect/>
          </a:stretch>
        </p:blipFill>
        <p:spPr>
          <a:xfrm>
            <a:off x="52905" y="1450333"/>
            <a:ext cx="12139095" cy="819387"/>
          </a:xfrm>
          <a:prstGeom prst="rect">
            <a:avLst/>
          </a:prstGeom>
        </p:spPr>
      </p:pic>
      <p:sp>
        <p:nvSpPr>
          <p:cNvPr id="3" name="Content Placeholder 2">
            <a:extLst>
              <a:ext uri="{FF2B5EF4-FFF2-40B4-BE49-F238E27FC236}">
                <a16:creationId xmlns:a16="http://schemas.microsoft.com/office/drawing/2014/main" id="{91503908-D349-4EB1-93A5-879A1A24F9FF}"/>
              </a:ext>
            </a:extLst>
          </p:cNvPr>
          <p:cNvSpPr>
            <a:spLocks noGrp="1"/>
          </p:cNvSpPr>
          <p:nvPr>
            <p:ph idx="1"/>
          </p:nvPr>
        </p:nvSpPr>
        <p:spPr>
          <a:xfrm>
            <a:off x="3060700" y="4889365"/>
            <a:ext cx="6070600" cy="1351423"/>
          </a:xfrm>
        </p:spPr>
        <p:txBody>
          <a:bodyPr>
            <a:normAutofit/>
          </a:bodyPr>
          <a:lstStyle/>
          <a:p>
            <a:r>
              <a:rPr lang="en-US" sz="1800">
                <a:solidFill>
                  <a:schemeClr val="bg1"/>
                </a:solidFill>
              </a:rPr>
              <a:t>The Job will then appear in the print que at the bottom of the screen</a:t>
            </a:r>
          </a:p>
          <a:p>
            <a:r>
              <a:rPr lang="en-US" sz="1800">
                <a:solidFill>
                  <a:schemeClr val="bg1"/>
                </a:solidFill>
              </a:rPr>
              <a:t>You can monitor the progress in the status column</a:t>
            </a:r>
          </a:p>
          <a:p>
            <a:pPr marL="0" indent="0">
              <a:buNone/>
            </a:pPr>
            <a:endParaRPr lang="en-US" sz="1800">
              <a:solidFill>
                <a:schemeClr val="bg1"/>
              </a:solidFill>
            </a:endParaRPr>
          </a:p>
          <a:p>
            <a:endParaRPr lang="en-US" sz="1800">
              <a:solidFill>
                <a:schemeClr val="bg1"/>
              </a:solidFill>
            </a:endParaRPr>
          </a:p>
        </p:txBody>
      </p:sp>
    </p:spTree>
    <p:extLst>
      <p:ext uri="{BB962C8B-B14F-4D97-AF65-F5344CB8AC3E}">
        <p14:creationId xmlns:p14="http://schemas.microsoft.com/office/powerpoint/2010/main" val="35944998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3208A4-AD56-4045-88FA-FBC49085A999}"/>
              </a:ext>
            </a:extLst>
          </p:cNvPr>
          <p:cNvSpPr>
            <a:spLocks noGrp="1"/>
          </p:cNvSpPr>
          <p:nvPr>
            <p:ph type="title"/>
          </p:nvPr>
        </p:nvSpPr>
        <p:spPr>
          <a:xfrm>
            <a:off x="838200" y="631825"/>
            <a:ext cx="10515600" cy="1325563"/>
          </a:xfrm>
        </p:spPr>
        <p:txBody>
          <a:bodyPr>
            <a:normAutofit/>
          </a:bodyPr>
          <a:lstStyle/>
          <a:p>
            <a:pPr algn="ctr"/>
            <a:r>
              <a:rPr lang="en-US" dirty="0"/>
              <a:t>Getting Familiar With Software Interface Controls</a:t>
            </a:r>
          </a:p>
        </p:txBody>
      </p:sp>
      <p:pic>
        <p:nvPicPr>
          <p:cNvPr id="28" name="Picture 106">
            <a:extLst>
              <a:ext uri="{FF2B5EF4-FFF2-40B4-BE49-F238E27FC236}">
                <a16:creationId xmlns:a16="http://schemas.microsoft.com/office/drawing/2014/main" id="{D9F10CCD-90E7-4994-8C43-4BC229151913}"/>
              </a:ext>
            </a:extLst>
          </p:cNvPr>
          <p:cNvPicPr>
            <a:picLocks noChangeAspect="1"/>
          </p:cNvPicPr>
          <p:nvPr/>
        </p:nvPicPr>
        <p:blipFill>
          <a:blip r:embed="rId2"/>
          <a:stretch>
            <a:fillRect/>
          </a:stretch>
        </p:blipFill>
        <p:spPr>
          <a:xfrm>
            <a:off x="2327692" y="2007039"/>
            <a:ext cx="7989025" cy="4328887"/>
          </a:xfrm>
          <a:prstGeom prst="rect">
            <a:avLst/>
          </a:prstGeom>
        </p:spPr>
      </p:pic>
      <p:sp>
        <p:nvSpPr>
          <p:cNvPr id="29" name="Freeform 106">
            <a:extLst>
              <a:ext uri="{FF2B5EF4-FFF2-40B4-BE49-F238E27FC236}">
                <a16:creationId xmlns:a16="http://schemas.microsoft.com/office/drawing/2014/main" id="{0682548C-C758-4766-B579-C15752B23431}"/>
              </a:ext>
            </a:extLst>
          </p:cNvPr>
          <p:cNvSpPr/>
          <p:nvPr/>
        </p:nvSpPr>
        <p:spPr>
          <a:xfrm>
            <a:off x="1693368" y="1881083"/>
            <a:ext cx="165149" cy="492443"/>
          </a:xfrm>
          <a:custGeom>
            <a:avLst/>
            <a:gdLst>
              <a:gd name="connsiteX0" fmla="*/ 178053 w 175005"/>
              <a:gd name="connsiteY0" fmla="*/ 563626 h 556005"/>
              <a:gd name="connsiteX1" fmla="*/ 94233 w 175005"/>
              <a:gd name="connsiteY1" fmla="*/ 549656 h 556005"/>
              <a:gd name="connsiteX2" fmla="*/ 94233 w 175005"/>
              <a:gd name="connsiteY2" fmla="*/ 301752 h 556005"/>
              <a:gd name="connsiteX3" fmla="*/ 10413 w 175005"/>
              <a:gd name="connsiteY3" fmla="*/ 287782 h 556005"/>
              <a:gd name="connsiteX4" fmla="*/ 94233 w 175005"/>
              <a:gd name="connsiteY4" fmla="*/ 273812 h 556005"/>
              <a:gd name="connsiteX5" fmla="*/ 94233 w 175005"/>
              <a:gd name="connsiteY5" fmla="*/ 25908 h 556005"/>
              <a:gd name="connsiteX6" fmla="*/ 178053 w 175005"/>
              <a:gd name="connsiteY6" fmla="*/ 11938 h 55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005" h="556005">
                <a:moveTo>
                  <a:pt x="178053" y="563626"/>
                </a:moveTo>
                <a:cubicBezTo>
                  <a:pt x="131698" y="563626"/>
                  <a:pt x="94233" y="557402"/>
                  <a:pt x="94233" y="549656"/>
                </a:cubicBezTo>
                <a:lnTo>
                  <a:pt x="94233" y="301752"/>
                </a:lnTo>
                <a:cubicBezTo>
                  <a:pt x="94233" y="294005"/>
                  <a:pt x="56769" y="287782"/>
                  <a:pt x="10413" y="287782"/>
                </a:cubicBezTo>
                <a:cubicBezTo>
                  <a:pt x="56769" y="287782"/>
                  <a:pt x="94233" y="281559"/>
                  <a:pt x="94233" y="273812"/>
                </a:cubicBezTo>
                <a:lnTo>
                  <a:pt x="94233" y="25908"/>
                </a:lnTo>
                <a:cubicBezTo>
                  <a:pt x="94233" y="18161"/>
                  <a:pt x="131698" y="11938"/>
                  <a:pt x="178053" y="11938"/>
                </a:cubicBezTo>
              </a:path>
            </a:pathLst>
          </a:custGeom>
          <a:ln w="9144">
            <a:solidFill>
              <a:srgbClr val="1BABE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Freeform 107">
            <a:extLst>
              <a:ext uri="{FF2B5EF4-FFF2-40B4-BE49-F238E27FC236}">
                <a16:creationId xmlns:a16="http://schemas.microsoft.com/office/drawing/2014/main" id="{B0F695AB-55E0-47AE-ABCB-BF471E2568CF}"/>
              </a:ext>
            </a:extLst>
          </p:cNvPr>
          <p:cNvSpPr/>
          <p:nvPr/>
        </p:nvSpPr>
        <p:spPr>
          <a:xfrm>
            <a:off x="1680668" y="2426083"/>
            <a:ext cx="165149" cy="188744"/>
          </a:xfrm>
          <a:custGeom>
            <a:avLst/>
            <a:gdLst>
              <a:gd name="connsiteX0" fmla="*/ 181609 w 175005"/>
              <a:gd name="connsiteY0" fmla="*/ 220218 h 213106"/>
              <a:gd name="connsiteX1" fmla="*/ 97789 w 175005"/>
              <a:gd name="connsiteY1" fmla="*/ 206248 h 213106"/>
              <a:gd name="connsiteX2" fmla="*/ 97789 w 175005"/>
              <a:gd name="connsiteY2" fmla="*/ 129032 h 213106"/>
              <a:gd name="connsiteX3" fmla="*/ 13969 w 175005"/>
              <a:gd name="connsiteY3" fmla="*/ 115062 h 213106"/>
              <a:gd name="connsiteX4" fmla="*/ 97789 w 175005"/>
              <a:gd name="connsiteY4" fmla="*/ 101092 h 213106"/>
              <a:gd name="connsiteX5" fmla="*/ 97789 w 175005"/>
              <a:gd name="connsiteY5" fmla="*/ 23876 h 213106"/>
              <a:gd name="connsiteX6" fmla="*/ 181609 w 175005"/>
              <a:gd name="connsiteY6" fmla="*/ 9906 h 21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005" h="213106">
                <a:moveTo>
                  <a:pt x="181609" y="220218"/>
                </a:moveTo>
                <a:cubicBezTo>
                  <a:pt x="135255" y="220218"/>
                  <a:pt x="97789" y="213995"/>
                  <a:pt x="97789" y="206248"/>
                </a:cubicBezTo>
                <a:lnTo>
                  <a:pt x="97789" y="129032"/>
                </a:lnTo>
                <a:cubicBezTo>
                  <a:pt x="97789" y="121285"/>
                  <a:pt x="60325" y="115062"/>
                  <a:pt x="13969" y="115062"/>
                </a:cubicBezTo>
                <a:cubicBezTo>
                  <a:pt x="60325" y="115062"/>
                  <a:pt x="97789" y="108839"/>
                  <a:pt x="97789" y="101092"/>
                </a:cubicBezTo>
                <a:lnTo>
                  <a:pt x="97789" y="23876"/>
                </a:lnTo>
                <a:cubicBezTo>
                  <a:pt x="97789" y="16129"/>
                  <a:pt x="135255" y="9906"/>
                  <a:pt x="181609" y="9906"/>
                </a:cubicBezTo>
              </a:path>
            </a:pathLst>
          </a:custGeom>
          <a:ln w="9144">
            <a:solidFill>
              <a:srgbClr val="1BABE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Freeform 108">
            <a:extLst>
              <a:ext uri="{FF2B5EF4-FFF2-40B4-BE49-F238E27FC236}">
                <a16:creationId xmlns:a16="http://schemas.microsoft.com/office/drawing/2014/main" id="{41ECF68A-A078-441D-9B59-A0AAACBDB80F}"/>
              </a:ext>
            </a:extLst>
          </p:cNvPr>
          <p:cNvSpPr/>
          <p:nvPr/>
        </p:nvSpPr>
        <p:spPr>
          <a:xfrm>
            <a:off x="1568514" y="5393191"/>
            <a:ext cx="201104" cy="841135"/>
          </a:xfrm>
          <a:custGeom>
            <a:avLst/>
            <a:gdLst>
              <a:gd name="connsiteX0" fmla="*/ 221233 w 213106"/>
              <a:gd name="connsiteY0" fmla="*/ 950722 h 949705"/>
              <a:gd name="connsiteX1" fmla="*/ 119125 w 213106"/>
              <a:gd name="connsiteY1" fmla="*/ 933704 h 949705"/>
              <a:gd name="connsiteX2" fmla="*/ 119125 w 213106"/>
              <a:gd name="connsiteY2" fmla="*/ 501396 h 949705"/>
              <a:gd name="connsiteX3" fmla="*/ 17017 w 213106"/>
              <a:gd name="connsiteY3" fmla="*/ 484378 h 949705"/>
              <a:gd name="connsiteX4" fmla="*/ 119125 w 213106"/>
              <a:gd name="connsiteY4" fmla="*/ 467360 h 949705"/>
              <a:gd name="connsiteX5" fmla="*/ 119125 w 213106"/>
              <a:gd name="connsiteY5" fmla="*/ 35052 h 949705"/>
              <a:gd name="connsiteX6" fmla="*/ 221233 w 213106"/>
              <a:gd name="connsiteY6" fmla="*/ 18034 h 94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106" h="949705">
                <a:moveTo>
                  <a:pt x="221233" y="950722"/>
                </a:moveTo>
                <a:cubicBezTo>
                  <a:pt x="164845" y="950722"/>
                  <a:pt x="119125" y="943102"/>
                  <a:pt x="119125" y="933704"/>
                </a:cubicBezTo>
                <a:lnTo>
                  <a:pt x="119125" y="501396"/>
                </a:lnTo>
                <a:cubicBezTo>
                  <a:pt x="119125" y="491998"/>
                  <a:pt x="73405" y="484378"/>
                  <a:pt x="17017" y="484378"/>
                </a:cubicBezTo>
                <a:cubicBezTo>
                  <a:pt x="73405" y="484378"/>
                  <a:pt x="119125" y="476758"/>
                  <a:pt x="119125" y="467360"/>
                </a:cubicBezTo>
                <a:lnTo>
                  <a:pt x="119125" y="35052"/>
                </a:lnTo>
                <a:cubicBezTo>
                  <a:pt x="119125" y="25654"/>
                  <a:pt x="164845" y="18034"/>
                  <a:pt x="221233" y="18034"/>
                </a:cubicBezTo>
              </a:path>
            </a:pathLst>
          </a:custGeom>
          <a:ln w="9144">
            <a:solidFill>
              <a:srgbClr val="1BABE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109">
            <a:extLst>
              <a:ext uri="{FF2B5EF4-FFF2-40B4-BE49-F238E27FC236}">
                <a16:creationId xmlns:a16="http://schemas.microsoft.com/office/drawing/2014/main" id="{64E29F8D-51EC-4601-89A0-FA2E687C49E3}"/>
              </a:ext>
            </a:extLst>
          </p:cNvPr>
          <p:cNvSpPr/>
          <p:nvPr/>
        </p:nvSpPr>
        <p:spPr>
          <a:xfrm>
            <a:off x="1688361" y="3287865"/>
            <a:ext cx="81256" cy="76261"/>
          </a:xfrm>
          <a:custGeom>
            <a:avLst/>
            <a:gdLst>
              <a:gd name="connsiteX0" fmla="*/ 86613 w 86105"/>
              <a:gd name="connsiteY0" fmla="*/ 12954 h 86105"/>
              <a:gd name="connsiteX1" fmla="*/ 10413 w 86105"/>
              <a:gd name="connsiteY1" fmla="*/ 51054 h 86105"/>
              <a:gd name="connsiteX2" fmla="*/ 86613 w 86105"/>
              <a:gd name="connsiteY2" fmla="*/ 89154 h 86105"/>
              <a:gd name="connsiteX3" fmla="*/ 86613 w 86105"/>
              <a:gd name="connsiteY3" fmla="*/ 12954 h 86105"/>
            </a:gdLst>
            <a:ahLst/>
            <a:cxnLst>
              <a:cxn ang="0">
                <a:pos x="connsiteX0" y="connsiteY0"/>
              </a:cxn>
              <a:cxn ang="0">
                <a:pos x="connsiteX1" y="connsiteY1"/>
              </a:cxn>
              <a:cxn ang="0">
                <a:pos x="connsiteX2" y="connsiteY2"/>
              </a:cxn>
              <a:cxn ang="0">
                <a:pos x="connsiteX3" y="connsiteY3"/>
              </a:cxn>
            </a:cxnLst>
            <a:rect l="l" t="t" r="r" b="b"/>
            <a:pathLst>
              <a:path w="86105" h="86105">
                <a:moveTo>
                  <a:pt x="86613" y="12954"/>
                </a:moveTo>
                <a:lnTo>
                  <a:pt x="10413" y="51054"/>
                </a:lnTo>
                <a:lnTo>
                  <a:pt x="86613" y="89154"/>
                </a:lnTo>
                <a:lnTo>
                  <a:pt x="86613" y="12954"/>
                </a:lnTo>
                <a:close/>
              </a:path>
            </a:pathLst>
          </a:custGeom>
          <a:solidFill>
            <a:srgbClr val="1BABE2">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Freeform 110">
            <a:extLst>
              <a:ext uri="{FF2B5EF4-FFF2-40B4-BE49-F238E27FC236}">
                <a16:creationId xmlns:a16="http://schemas.microsoft.com/office/drawing/2014/main" id="{D92AE99C-B7A1-47E4-9B20-CFEEEC211093}"/>
              </a:ext>
            </a:extLst>
          </p:cNvPr>
          <p:cNvSpPr/>
          <p:nvPr/>
        </p:nvSpPr>
        <p:spPr>
          <a:xfrm>
            <a:off x="1784048" y="3293007"/>
            <a:ext cx="620569" cy="45719"/>
          </a:xfrm>
          <a:custGeom>
            <a:avLst/>
            <a:gdLst>
              <a:gd name="connsiteX0" fmla="*/ 10413 w 657605"/>
              <a:gd name="connsiteY0" fmla="*/ 12954 h 22605"/>
              <a:gd name="connsiteX1" fmla="*/ 651891 w 657605"/>
              <a:gd name="connsiteY1" fmla="*/ 12954 h 22605"/>
            </a:gdLst>
            <a:ahLst/>
            <a:cxnLst>
              <a:cxn ang="0">
                <a:pos x="connsiteX0" y="connsiteY0"/>
              </a:cxn>
              <a:cxn ang="0">
                <a:pos x="connsiteX1" y="connsiteY1"/>
              </a:cxn>
            </a:cxnLst>
            <a:rect l="l" t="t" r="r" b="b"/>
            <a:pathLst>
              <a:path w="657605" h="22605">
                <a:moveTo>
                  <a:pt x="10413" y="12954"/>
                </a:moveTo>
                <a:lnTo>
                  <a:pt x="651891" y="12954"/>
                </a:lnTo>
              </a:path>
            </a:pathLst>
          </a:custGeom>
          <a:ln w="12700">
            <a:solidFill>
              <a:srgbClr val="1BABE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Freeform 111">
            <a:extLst>
              <a:ext uri="{FF2B5EF4-FFF2-40B4-BE49-F238E27FC236}">
                <a16:creationId xmlns:a16="http://schemas.microsoft.com/office/drawing/2014/main" id="{FC623891-B95C-46AA-9BC3-DE963424388E}"/>
              </a:ext>
            </a:extLst>
          </p:cNvPr>
          <p:cNvSpPr/>
          <p:nvPr/>
        </p:nvSpPr>
        <p:spPr>
          <a:xfrm>
            <a:off x="1675661" y="4176865"/>
            <a:ext cx="81256" cy="76261"/>
          </a:xfrm>
          <a:custGeom>
            <a:avLst/>
            <a:gdLst>
              <a:gd name="connsiteX0" fmla="*/ 90169 w 86105"/>
              <a:gd name="connsiteY0" fmla="*/ 13970 h 86105"/>
              <a:gd name="connsiteX1" fmla="*/ 13969 w 86105"/>
              <a:gd name="connsiteY1" fmla="*/ 52070 h 86105"/>
              <a:gd name="connsiteX2" fmla="*/ 90169 w 86105"/>
              <a:gd name="connsiteY2" fmla="*/ 90170 h 86105"/>
              <a:gd name="connsiteX3" fmla="*/ 90169 w 86105"/>
              <a:gd name="connsiteY3" fmla="*/ 13970 h 86105"/>
            </a:gdLst>
            <a:ahLst/>
            <a:cxnLst>
              <a:cxn ang="0">
                <a:pos x="connsiteX0" y="connsiteY0"/>
              </a:cxn>
              <a:cxn ang="0">
                <a:pos x="connsiteX1" y="connsiteY1"/>
              </a:cxn>
              <a:cxn ang="0">
                <a:pos x="connsiteX2" y="connsiteY2"/>
              </a:cxn>
              <a:cxn ang="0">
                <a:pos x="connsiteX3" y="connsiteY3"/>
              </a:cxn>
            </a:cxnLst>
            <a:rect l="l" t="t" r="r" b="b"/>
            <a:pathLst>
              <a:path w="86105" h="86105">
                <a:moveTo>
                  <a:pt x="90169" y="13970"/>
                </a:moveTo>
                <a:lnTo>
                  <a:pt x="13969" y="52070"/>
                </a:lnTo>
                <a:lnTo>
                  <a:pt x="90169" y="90170"/>
                </a:lnTo>
                <a:lnTo>
                  <a:pt x="90169" y="13970"/>
                </a:lnTo>
                <a:close/>
              </a:path>
            </a:pathLst>
          </a:custGeom>
          <a:solidFill>
            <a:srgbClr val="1BABE2">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Freeform 112">
            <a:extLst>
              <a:ext uri="{FF2B5EF4-FFF2-40B4-BE49-F238E27FC236}">
                <a16:creationId xmlns:a16="http://schemas.microsoft.com/office/drawing/2014/main" id="{1BC06025-297D-4010-86E8-EFB0AA0946CD}"/>
              </a:ext>
            </a:extLst>
          </p:cNvPr>
          <p:cNvSpPr/>
          <p:nvPr/>
        </p:nvSpPr>
        <p:spPr>
          <a:xfrm>
            <a:off x="1749174" y="4182007"/>
            <a:ext cx="249043" cy="45719"/>
          </a:xfrm>
          <a:custGeom>
            <a:avLst/>
            <a:gdLst>
              <a:gd name="connsiteX0" fmla="*/ 13969 w 263906"/>
              <a:gd name="connsiteY0" fmla="*/ 13970 h 22605"/>
              <a:gd name="connsiteX1" fmla="*/ 263779 w 263906"/>
              <a:gd name="connsiteY1" fmla="*/ 13970 h 22605"/>
            </a:gdLst>
            <a:ahLst/>
            <a:cxnLst>
              <a:cxn ang="0">
                <a:pos x="connsiteX0" y="connsiteY0"/>
              </a:cxn>
              <a:cxn ang="0">
                <a:pos x="connsiteX1" y="connsiteY1"/>
              </a:cxn>
            </a:cxnLst>
            <a:rect l="l" t="t" r="r" b="b"/>
            <a:pathLst>
              <a:path w="263906" h="22605">
                <a:moveTo>
                  <a:pt x="13969" y="13970"/>
                </a:moveTo>
                <a:lnTo>
                  <a:pt x="263779" y="13970"/>
                </a:lnTo>
              </a:path>
            </a:pathLst>
          </a:custGeom>
          <a:ln w="12700">
            <a:solidFill>
              <a:srgbClr val="1BABE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Freeform 113">
            <a:extLst>
              <a:ext uri="{FF2B5EF4-FFF2-40B4-BE49-F238E27FC236}">
                <a16:creationId xmlns:a16="http://schemas.microsoft.com/office/drawing/2014/main" id="{12571A75-E8BA-4260-850E-24982954F277}"/>
              </a:ext>
            </a:extLst>
          </p:cNvPr>
          <p:cNvSpPr/>
          <p:nvPr/>
        </p:nvSpPr>
        <p:spPr>
          <a:xfrm>
            <a:off x="10349935" y="2977379"/>
            <a:ext cx="296982" cy="3180747"/>
          </a:xfrm>
          <a:custGeom>
            <a:avLst/>
            <a:gdLst>
              <a:gd name="connsiteX0" fmla="*/ 11938 w 314706"/>
              <a:gd name="connsiteY0" fmla="*/ 18542 h 3591305"/>
              <a:gd name="connsiteX1" fmla="*/ 163576 w 314706"/>
              <a:gd name="connsiteY1" fmla="*/ 43815 h 3591305"/>
              <a:gd name="connsiteX2" fmla="*/ 163576 w 314706"/>
              <a:gd name="connsiteY2" fmla="*/ 1780159 h 3591305"/>
              <a:gd name="connsiteX3" fmla="*/ 315214 w 314706"/>
              <a:gd name="connsiteY3" fmla="*/ 1805432 h 3591305"/>
              <a:gd name="connsiteX4" fmla="*/ 163576 w 314706"/>
              <a:gd name="connsiteY4" fmla="*/ 1830705 h 3591305"/>
              <a:gd name="connsiteX5" fmla="*/ 163576 w 314706"/>
              <a:gd name="connsiteY5" fmla="*/ 3567049 h 3591305"/>
              <a:gd name="connsiteX6" fmla="*/ 11938 w 314706"/>
              <a:gd name="connsiteY6" fmla="*/ 3592322 h 359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706" h="3591305">
                <a:moveTo>
                  <a:pt x="11938" y="18542"/>
                </a:moveTo>
                <a:cubicBezTo>
                  <a:pt x="95631" y="18542"/>
                  <a:pt x="163576" y="29845"/>
                  <a:pt x="163576" y="43815"/>
                </a:cubicBezTo>
                <a:lnTo>
                  <a:pt x="163576" y="1780159"/>
                </a:lnTo>
                <a:cubicBezTo>
                  <a:pt x="163576" y="1794129"/>
                  <a:pt x="231521" y="1805432"/>
                  <a:pt x="315214" y="1805432"/>
                </a:cubicBezTo>
                <a:cubicBezTo>
                  <a:pt x="231521" y="1805432"/>
                  <a:pt x="163576" y="1816735"/>
                  <a:pt x="163576" y="1830705"/>
                </a:cubicBezTo>
                <a:lnTo>
                  <a:pt x="163576" y="3567049"/>
                </a:lnTo>
                <a:cubicBezTo>
                  <a:pt x="163576" y="3581006"/>
                  <a:pt x="95631" y="3592322"/>
                  <a:pt x="11938" y="3592322"/>
                </a:cubicBezTo>
              </a:path>
            </a:pathLst>
          </a:custGeom>
          <a:ln w="9144">
            <a:solidFill>
              <a:srgbClr val="1BABE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Freeform 114">
            <a:extLst>
              <a:ext uri="{FF2B5EF4-FFF2-40B4-BE49-F238E27FC236}">
                <a16:creationId xmlns:a16="http://schemas.microsoft.com/office/drawing/2014/main" id="{293579E6-B7ED-4EEE-9554-7B8A0894B40A}"/>
              </a:ext>
            </a:extLst>
          </p:cNvPr>
          <p:cNvSpPr/>
          <p:nvPr/>
        </p:nvSpPr>
        <p:spPr>
          <a:xfrm>
            <a:off x="6985086" y="2746907"/>
            <a:ext cx="3712630" cy="45719"/>
          </a:xfrm>
          <a:custGeom>
            <a:avLst/>
            <a:gdLst>
              <a:gd name="connsiteX0" fmla="*/ 11430 w 3934205"/>
              <a:gd name="connsiteY0" fmla="*/ 16510 h 22605"/>
              <a:gd name="connsiteX1" fmla="*/ 3940048 w 3934205"/>
              <a:gd name="connsiteY1" fmla="*/ 16510 h 22605"/>
            </a:gdLst>
            <a:ahLst/>
            <a:cxnLst>
              <a:cxn ang="0">
                <a:pos x="connsiteX0" y="connsiteY0"/>
              </a:cxn>
              <a:cxn ang="0">
                <a:pos x="connsiteX1" y="connsiteY1"/>
              </a:cxn>
            </a:cxnLst>
            <a:rect l="l" t="t" r="r" b="b"/>
            <a:pathLst>
              <a:path w="3934205" h="22605">
                <a:moveTo>
                  <a:pt x="11430" y="16510"/>
                </a:moveTo>
                <a:lnTo>
                  <a:pt x="3940048" y="16510"/>
                </a:lnTo>
              </a:path>
            </a:pathLst>
          </a:custGeom>
          <a:ln w="12700">
            <a:solidFill>
              <a:srgbClr val="1BABE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Freeform 115">
            <a:extLst>
              <a:ext uri="{FF2B5EF4-FFF2-40B4-BE49-F238E27FC236}">
                <a16:creationId xmlns:a16="http://schemas.microsoft.com/office/drawing/2014/main" id="{4E22EE10-FB43-4EB5-8FCA-B6C5BF190DC4}"/>
              </a:ext>
            </a:extLst>
          </p:cNvPr>
          <p:cNvSpPr/>
          <p:nvPr/>
        </p:nvSpPr>
        <p:spPr>
          <a:xfrm>
            <a:off x="10679960" y="2741765"/>
            <a:ext cx="81256" cy="76261"/>
          </a:xfrm>
          <a:custGeom>
            <a:avLst/>
            <a:gdLst>
              <a:gd name="connsiteX0" fmla="*/ 15748 w 86105"/>
              <a:gd name="connsiteY0" fmla="*/ 16510 h 86105"/>
              <a:gd name="connsiteX1" fmla="*/ 91948 w 86105"/>
              <a:gd name="connsiteY1" fmla="*/ 54610 h 86105"/>
              <a:gd name="connsiteX2" fmla="*/ 15748 w 86105"/>
              <a:gd name="connsiteY2" fmla="*/ 92710 h 86105"/>
              <a:gd name="connsiteX3" fmla="*/ 15748 w 86105"/>
              <a:gd name="connsiteY3" fmla="*/ 16510 h 86105"/>
            </a:gdLst>
            <a:ahLst/>
            <a:cxnLst>
              <a:cxn ang="0">
                <a:pos x="connsiteX0" y="connsiteY0"/>
              </a:cxn>
              <a:cxn ang="0">
                <a:pos x="connsiteX1" y="connsiteY1"/>
              </a:cxn>
              <a:cxn ang="0">
                <a:pos x="connsiteX2" y="connsiteY2"/>
              </a:cxn>
              <a:cxn ang="0">
                <a:pos x="connsiteX3" y="connsiteY3"/>
              </a:cxn>
            </a:cxnLst>
            <a:rect l="l" t="t" r="r" b="b"/>
            <a:pathLst>
              <a:path w="86105" h="86105">
                <a:moveTo>
                  <a:pt x="15748" y="16510"/>
                </a:moveTo>
                <a:lnTo>
                  <a:pt x="91948" y="54610"/>
                </a:lnTo>
                <a:lnTo>
                  <a:pt x="15748" y="92710"/>
                </a:lnTo>
                <a:lnTo>
                  <a:pt x="15748" y="16510"/>
                </a:lnTo>
                <a:close/>
              </a:path>
            </a:pathLst>
          </a:custGeom>
          <a:solidFill>
            <a:srgbClr val="1BABE2">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Freeform 116">
            <a:extLst>
              <a:ext uri="{FF2B5EF4-FFF2-40B4-BE49-F238E27FC236}">
                <a16:creationId xmlns:a16="http://schemas.microsoft.com/office/drawing/2014/main" id="{E81E401A-CF41-40A9-82B1-82AF35FCFD26}"/>
              </a:ext>
            </a:extLst>
          </p:cNvPr>
          <p:cNvSpPr/>
          <p:nvPr/>
        </p:nvSpPr>
        <p:spPr>
          <a:xfrm>
            <a:off x="8351345" y="2543707"/>
            <a:ext cx="2346371" cy="45719"/>
          </a:xfrm>
          <a:custGeom>
            <a:avLst/>
            <a:gdLst>
              <a:gd name="connsiteX0" fmla="*/ 3810 w 2486405"/>
              <a:gd name="connsiteY0" fmla="*/ 18542 h 22605"/>
              <a:gd name="connsiteX1" fmla="*/ 2491740 w 2486405"/>
              <a:gd name="connsiteY1" fmla="*/ 18542 h 22605"/>
            </a:gdLst>
            <a:ahLst/>
            <a:cxnLst>
              <a:cxn ang="0">
                <a:pos x="connsiteX0" y="connsiteY0"/>
              </a:cxn>
              <a:cxn ang="0">
                <a:pos x="connsiteX1" y="connsiteY1"/>
              </a:cxn>
            </a:cxnLst>
            <a:rect l="l" t="t" r="r" b="b"/>
            <a:pathLst>
              <a:path w="2486405" h="22605">
                <a:moveTo>
                  <a:pt x="3810" y="18542"/>
                </a:moveTo>
                <a:lnTo>
                  <a:pt x="2491740" y="18542"/>
                </a:lnTo>
              </a:path>
            </a:pathLst>
          </a:custGeom>
          <a:ln w="12700">
            <a:solidFill>
              <a:srgbClr val="1BABE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Freeform 117">
            <a:extLst>
              <a:ext uri="{FF2B5EF4-FFF2-40B4-BE49-F238E27FC236}">
                <a16:creationId xmlns:a16="http://schemas.microsoft.com/office/drawing/2014/main" id="{289344D0-D5A4-420E-B54E-B83DD98E553D}"/>
              </a:ext>
            </a:extLst>
          </p:cNvPr>
          <p:cNvSpPr/>
          <p:nvPr/>
        </p:nvSpPr>
        <p:spPr>
          <a:xfrm>
            <a:off x="10679960" y="2538565"/>
            <a:ext cx="81256" cy="76261"/>
          </a:xfrm>
          <a:custGeom>
            <a:avLst/>
            <a:gdLst>
              <a:gd name="connsiteX0" fmla="*/ 15240 w 86105"/>
              <a:gd name="connsiteY0" fmla="*/ 18542 h 86105"/>
              <a:gd name="connsiteX1" fmla="*/ 91440 w 86105"/>
              <a:gd name="connsiteY1" fmla="*/ 56642 h 86105"/>
              <a:gd name="connsiteX2" fmla="*/ 15240 w 86105"/>
              <a:gd name="connsiteY2" fmla="*/ 94742 h 86105"/>
              <a:gd name="connsiteX3" fmla="*/ 15240 w 86105"/>
              <a:gd name="connsiteY3" fmla="*/ 18542 h 86105"/>
            </a:gdLst>
            <a:ahLst/>
            <a:cxnLst>
              <a:cxn ang="0">
                <a:pos x="connsiteX0" y="connsiteY0"/>
              </a:cxn>
              <a:cxn ang="0">
                <a:pos x="connsiteX1" y="connsiteY1"/>
              </a:cxn>
              <a:cxn ang="0">
                <a:pos x="connsiteX2" y="connsiteY2"/>
              </a:cxn>
              <a:cxn ang="0">
                <a:pos x="connsiteX3" y="connsiteY3"/>
              </a:cxn>
            </a:cxnLst>
            <a:rect l="l" t="t" r="r" b="b"/>
            <a:pathLst>
              <a:path w="86105" h="86105">
                <a:moveTo>
                  <a:pt x="15240" y="18542"/>
                </a:moveTo>
                <a:lnTo>
                  <a:pt x="91440" y="56642"/>
                </a:lnTo>
                <a:lnTo>
                  <a:pt x="15240" y="94742"/>
                </a:lnTo>
                <a:lnTo>
                  <a:pt x="15240" y="18542"/>
                </a:lnTo>
                <a:close/>
              </a:path>
            </a:pathLst>
          </a:custGeom>
          <a:solidFill>
            <a:srgbClr val="1BABE2">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118">
            <a:extLst>
              <a:ext uri="{FF2B5EF4-FFF2-40B4-BE49-F238E27FC236}">
                <a16:creationId xmlns:a16="http://schemas.microsoft.com/office/drawing/2014/main" id="{35F1F5DA-AEB1-4448-874B-D3C2B5FC1A7F}"/>
              </a:ext>
            </a:extLst>
          </p:cNvPr>
          <p:cNvSpPr/>
          <p:nvPr/>
        </p:nvSpPr>
        <p:spPr>
          <a:xfrm>
            <a:off x="10226511" y="6252106"/>
            <a:ext cx="356905" cy="45719"/>
          </a:xfrm>
          <a:custGeom>
            <a:avLst/>
            <a:gdLst>
              <a:gd name="connsiteX0" fmla="*/ 9398 w 378206"/>
              <a:gd name="connsiteY0" fmla="*/ 13462 h 22605"/>
              <a:gd name="connsiteX1" fmla="*/ 378587 w 378206"/>
              <a:gd name="connsiteY1" fmla="*/ 13462 h 22605"/>
            </a:gdLst>
            <a:ahLst/>
            <a:cxnLst>
              <a:cxn ang="0">
                <a:pos x="connsiteX0" y="connsiteY0"/>
              </a:cxn>
              <a:cxn ang="0">
                <a:pos x="connsiteX1" y="connsiteY1"/>
              </a:cxn>
            </a:cxnLst>
            <a:rect l="l" t="t" r="r" b="b"/>
            <a:pathLst>
              <a:path w="378206" h="22605">
                <a:moveTo>
                  <a:pt x="9398" y="13462"/>
                </a:moveTo>
                <a:lnTo>
                  <a:pt x="378587" y="13462"/>
                </a:lnTo>
              </a:path>
            </a:pathLst>
          </a:custGeom>
          <a:ln w="12700">
            <a:solidFill>
              <a:srgbClr val="1BABE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119">
            <a:extLst>
              <a:ext uri="{FF2B5EF4-FFF2-40B4-BE49-F238E27FC236}">
                <a16:creationId xmlns:a16="http://schemas.microsoft.com/office/drawing/2014/main" id="{AFA58C57-D65C-474C-B0E6-89342A5AD6F3}"/>
              </a:ext>
            </a:extLst>
          </p:cNvPr>
          <p:cNvSpPr/>
          <p:nvPr/>
        </p:nvSpPr>
        <p:spPr>
          <a:xfrm>
            <a:off x="10565660" y="6246965"/>
            <a:ext cx="81256" cy="76261"/>
          </a:xfrm>
          <a:custGeom>
            <a:avLst/>
            <a:gdLst>
              <a:gd name="connsiteX0" fmla="*/ 10287 w 86105"/>
              <a:gd name="connsiteY0" fmla="*/ 13462 h 86105"/>
              <a:gd name="connsiteX1" fmla="*/ 86487 w 86105"/>
              <a:gd name="connsiteY1" fmla="*/ 51562 h 86105"/>
              <a:gd name="connsiteX2" fmla="*/ 10287 w 86105"/>
              <a:gd name="connsiteY2" fmla="*/ 89662 h 86105"/>
              <a:gd name="connsiteX3" fmla="*/ 10287 w 86105"/>
              <a:gd name="connsiteY3" fmla="*/ 13462 h 86105"/>
            </a:gdLst>
            <a:ahLst/>
            <a:cxnLst>
              <a:cxn ang="0">
                <a:pos x="connsiteX0" y="connsiteY0"/>
              </a:cxn>
              <a:cxn ang="0">
                <a:pos x="connsiteX1" y="connsiteY1"/>
              </a:cxn>
              <a:cxn ang="0">
                <a:pos x="connsiteX2" y="connsiteY2"/>
              </a:cxn>
              <a:cxn ang="0">
                <a:pos x="connsiteX3" y="connsiteY3"/>
              </a:cxn>
            </a:cxnLst>
            <a:rect l="l" t="t" r="r" b="b"/>
            <a:pathLst>
              <a:path w="86105" h="86105">
                <a:moveTo>
                  <a:pt x="10287" y="13462"/>
                </a:moveTo>
                <a:lnTo>
                  <a:pt x="86487" y="51562"/>
                </a:lnTo>
                <a:lnTo>
                  <a:pt x="10287" y="89662"/>
                </a:lnTo>
                <a:lnTo>
                  <a:pt x="10287" y="13462"/>
                </a:lnTo>
                <a:close/>
              </a:path>
            </a:pathLst>
          </a:custGeom>
          <a:solidFill>
            <a:srgbClr val="1BABE2">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TextBox 121">
            <a:extLst>
              <a:ext uri="{FF2B5EF4-FFF2-40B4-BE49-F238E27FC236}">
                <a16:creationId xmlns:a16="http://schemas.microsoft.com/office/drawing/2014/main" id="{0F0CF18B-63CC-45F4-85EC-274DF7768769}"/>
              </a:ext>
            </a:extLst>
          </p:cNvPr>
          <p:cNvSpPr txBox="1"/>
          <p:nvPr/>
        </p:nvSpPr>
        <p:spPr>
          <a:xfrm>
            <a:off x="10867284" y="2510961"/>
            <a:ext cx="198731" cy="3895938"/>
          </a:xfrm>
          <a:prstGeom prst="rect">
            <a:avLst/>
          </a:prstGeom>
          <a:noFill/>
        </p:spPr>
        <p:txBody>
          <a:bodyPr wrap="square" lIns="0" tIns="0" rIns="0" bIns="0" rtlCol="0">
            <a:spAutoFit/>
          </a:bodyPr>
          <a:lstStyle/>
          <a:p>
            <a:pPr marL="0">
              <a:lnSpc>
                <a:spcPct val="100000"/>
              </a:lnSpc>
            </a:pPr>
            <a:r>
              <a:rPr lang="en-US" altLang="zh-CN" sz="1800" spc="-125" dirty="0">
                <a:solidFill>
                  <a:srgbClr val="BF0000"/>
                </a:solidFill>
                <a:latin typeface="Times New Roman"/>
                <a:ea typeface="Times New Roman"/>
              </a:rPr>
              <a:t>C</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marL="0" indent="59816">
              <a:lnSpc>
                <a:spcPct val="100000"/>
              </a:lnSpc>
            </a:pPr>
            <a:r>
              <a:rPr lang="en-US" altLang="zh-CN" sz="1800" spc="-225" dirty="0">
                <a:solidFill>
                  <a:srgbClr val="BF0000"/>
                </a:solidFill>
                <a:latin typeface="Times New Roman"/>
                <a:ea typeface="Times New Roman"/>
              </a:rPr>
              <a:t>D</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925"/>
              </a:lnSpc>
            </a:pPr>
            <a:endParaRPr lang="en-US" dirty="0"/>
          </a:p>
          <a:p>
            <a:pPr marL="0" indent="59181">
              <a:lnSpc>
                <a:spcPct val="100000"/>
              </a:lnSpc>
            </a:pPr>
            <a:r>
              <a:rPr lang="en-US" altLang="zh-CN" sz="1800" spc="-225" dirty="0">
                <a:solidFill>
                  <a:srgbClr val="BF0000"/>
                </a:solidFill>
                <a:latin typeface="Times New Roman"/>
                <a:ea typeface="Times New Roman"/>
              </a:rPr>
              <a:t>H</a:t>
            </a:r>
          </a:p>
        </p:txBody>
      </p:sp>
      <p:sp>
        <p:nvSpPr>
          <p:cNvPr id="44" name="TextBox 121">
            <a:extLst>
              <a:ext uri="{FF2B5EF4-FFF2-40B4-BE49-F238E27FC236}">
                <a16:creationId xmlns:a16="http://schemas.microsoft.com/office/drawing/2014/main" id="{4EC1DA5C-5A80-4E16-A5AD-B138DF343D5D}"/>
              </a:ext>
            </a:extLst>
          </p:cNvPr>
          <p:cNvSpPr txBox="1"/>
          <p:nvPr/>
        </p:nvSpPr>
        <p:spPr>
          <a:xfrm>
            <a:off x="1347696" y="2007844"/>
            <a:ext cx="198731" cy="3990836"/>
          </a:xfrm>
          <a:prstGeom prst="rect">
            <a:avLst/>
          </a:prstGeom>
          <a:noFill/>
        </p:spPr>
        <p:txBody>
          <a:bodyPr wrap="square" lIns="0" tIns="0" rIns="0" bIns="0" rtlCol="0">
            <a:spAutoFit/>
          </a:bodyPr>
          <a:lstStyle/>
          <a:p>
            <a:pPr marL="0">
              <a:lnSpc>
                <a:spcPct val="100000"/>
              </a:lnSpc>
            </a:pPr>
            <a:r>
              <a:rPr lang="en-US" altLang="zh-CN" sz="1800" spc="-125" dirty="0">
                <a:solidFill>
                  <a:srgbClr val="BF0000"/>
                </a:solidFill>
                <a:latin typeface="Times New Roman"/>
                <a:ea typeface="Times New Roman"/>
              </a:rPr>
              <a:t>A</a:t>
            </a:r>
          </a:p>
          <a:p>
            <a:pPr marL="0">
              <a:lnSpc>
                <a:spcPct val="100000"/>
              </a:lnSpc>
            </a:pPr>
            <a:r>
              <a:rPr lang="en-US" altLang="zh-CN" spc="-125" dirty="0">
                <a:solidFill>
                  <a:srgbClr val="BF0000"/>
                </a:solidFill>
                <a:latin typeface="Times New Roman"/>
                <a:ea typeface="Times New Roman"/>
              </a:rPr>
              <a:t>B</a:t>
            </a:r>
          </a:p>
          <a:p>
            <a:pPr marL="0">
              <a:lnSpc>
                <a:spcPct val="100000"/>
              </a:lnSpc>
            </a:pPr>
            <a:endParaRPr lang="en-US" altLang="zh-CN" sz="1800" spc="-125" dirty="0">
              <a:solidFill>
                <a:srgbClr val="BF0000"/>
              </a:solidFill>
              <a:latin typeface="Times New Roman"/>
              <a:ea typeface="Times New Roman"/>
            </a:endParaRPr>
          </a:p>
          <a:p>
            <a:pPr marL="0">
              <a:lnSpc>
                <a:spcPct val="100000"/>
              </a:lnSpc>
            </a:pPr>
            <a:endParaRPr lang="en-US" altLang="zh-CN" spc="-125" dirty="0">
              <a:solidFill>
                <a:srgbClr val="BF0000"/>
              </a:solidFill>
              <a:latin typeface="Times New Roman"/>
              <a:ea typeface="Times New Roman"/>
            </a:endParaRPr>
          </a:p>
          <a:p>
            <a:pPr marL="0">
              <a:lnSpc>
                <a:spcPct val="100000"/>
              </a:lnSpc>
            </a:pPr>
            <a:r>
              <a:rPr lang="en-US" altLang="zh-CN" spc="-125" dirty="0">
                <a:solidFill>
                  <a:srgbClr val="BF0000"/>
                </a:solidFill>
                <a:latin typeface="Times New Roman"/>
                <a:ea typeface="Times New Roman"/>
              </a:rPr>
              <a:t>E</a:t>
            </a: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marL="0" indent="59816">
              <a:lnSpc>
                <a:spcPct val="100000"/>
              </a:lnSpc>
            </a:pPr>
            <a:r>
              <a:rPr lang="en-US" altLang="zh-CN" sz="1800" spc="-225" dirty="0">
                <a:solidFill>
                  <a:srgbClr val="BF0000"/>
                </a:solidFill>
                <a:latin typeface="Times New Roman"/>
                <a:ea typeface="Times New Roman"/>
              </a:rPr>
              <a:t>F</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marL="0" indent="59181">
              <a:lnSpc>
                <a:spcPct val="100000"/>
              </a:lnSpc>
            </a:pPr>
            <a:r>
              <a:rPr lang="en-US" altLang="zh-CN" sz="1800" spc="-225" dirty="0">
                <a:solidFill>
                  <a:srgbClr val="BF0000"/>
                </a:solidFill>
                <a:latin typeface="Times New Roman"/>
                <a:ea typeface="Times New Roman"/>
              </a:rPr>
              <a:t>G</a:t>
            </a:r>
          </a:p>
        </p:txBody>
      </p:sp>
    </p:spTree>
    <p:extLst>
      <p:ext uri="{BB962C8B-B14F-4D97-AF65-F5344CB8AC3E}">
        <p14:creationId xmlns:p14="http://schemas.microsoft.com/office/powerpoint/2010/main" val="1817349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3208A4-AD56-4045-88FA-FBC49085A999}"/>
              </a:ext>
            </a:extLst>
          </p:cNvPr>
          <p:cNvSpPr>
            <a:spLocks noGrp="1"/>
          </p:cNvSpPr>
          <p:nvPr>
            <p:ph type="title"/>
          </p:nvPr>
        </p:nvSpPr>
        <p:spPr>
          <a:xfrm>
            <a:off x="838200" y="631825"/>
            <a:ext cx="10515600" cy="1325563"/>
          </a:xfrm>
        </p:spPr>
        <p:txBody>
          <a:bodyPr>
            <a:normAutofit/>
          </a:bodyPr>
          <a:lstStyle/>
          <a:p>
            <a:pPr algn="ctr"/>
            <a:r>
              <a:rPr lang="en-US" dirty="0"/>
              <a:t>Interface Controls – Cont.</a:t>
            </a:r>
          </a:p>
        </p:txBody>
      </p:sp>
      <p:sp>
        <p:nvSpPr>
          <p:cNvPr id="58" name="Content Placeholder 2">
            <a:extLst>
              <a:ext uri="{FF2B5EF4-FFF2-40B4-BE49-F238E27FC236}">
                <a16:creationId xmlns:a16="http://schemas.microsoft.com/office/drawing/2014/main" id="{E3013F4F-E22F-4DEC-A109-95DEE49EE4D2}"/>
              </a:ext>
            </a:extLst>
          </p:cNvPr>
          <p:cNvSpPr>
            <a:spLocks noGrp="1"/>
          </p:cNvSpPr>
          <p:nvPr>
            <p:ph idx="1"/>
          </p:nvPr>
        </p:nvSpPr>
        <p:spPr>
          <a:xfrm>
            <a:off x="683741" y="1881939"/>
            <a:ext cx="10882183" cy="4344236"/>
          </a:xfrm>
        </p:spPr>
        <p:txBody>
          <a:bodyPr anchor="t">
            <a:normAutofit/>
          </a:bodyPr>
          <a:lstStyle/>
          <a:p>
            <a:pPr marL="457200" indent="-457200">
              <a:buFont typeface="+mj-lt"/>
              <a:buAutoNum type="arabicPeriod"/>
            </a:pPr>
            <a:r>
              <a:rPr lang="en-US" altLang="zh-CN" sz="2200" spc="-50" dirty="0">
                <a:solidFill>
                  <a:srgbClr val="000000"/>
                </a:solidFill>
              </a:rPr>
              <a:t>Various dock-able  “Option Panes”.  These panes can be docked to any side of the application window or can be floated to move around on the screen. Multiple panes can be docked in the same window and can either float together or be fixed on one of the side of the application window. Together they present a nice way to optimize the use of application real estate.</a:t>
            </a:r>
          </a:p>
          <a:p>
            <a:pPr marL="457200" indent="-457200">
              <a:buFont typeface="+mj-lt"/>
              <a:buAutoNum type="arabicPeriod"/>
            </a:pPr>
            <a:r>
              <a:rPr lang="en-US" altLang="zh-CN" sz="2200" spc="-50" dirty="0">
                <a:solidFill>
                  <a:srgbClr val="000000"/>
                </a:solidFill>
              </a:rPr>
              <a:t>The “Context help” option pane docked to the right side of the application window.</a:t>
            </a:r>
          </a:p>
          <a:p>
            <a:pPr marL="457200" indent="-457200">
              <a:buFont typeface="+mj-lt"/>
              <a:buAutoNum type="arabicPeriod"/>
            </a:pPr>
            <a:r>
              <a:rPr lang="en-US" altLang="zh-CN" sz="2200" spc="-50" dirty="0">
                <a:solidFill>
                  <a:srgbClr val="000000"/>
                </a:solidFill>
              </a:rPr>
              <a:t>The document window with an open image.</a:t>
            </a:r>
          </a:p>
          <a:p>
            <a:pPr marL="457200" indent="-457200">
              <a:buFont typeface="+mj-lt"/>
              <a:buAutoNum type="arabicPeriod"/>
            </a:pPr>
            <a:r>
              <a:rPr lang="en-US" altLang="zh-CN" sz="2200" spc="-50" dirty="0">
                <a:solidFill>
                  <a:srgbClr val="000000"/>
                </a:solidFill>
              </a:rPr>
              <a:t>Application window background. Double click anywhere in the background to open an image.</a:t>
            </a:r>
          </a:p>
          <a:p>
            <a:pPr marL="457200" indent="-457200">
              <a:buFont typeface="+mj-lt"/>
              <a:buAutoNum type="arabicPeriod"/>
            </a:pPr>
            <a:r>
              <a:rPr lang="en-US" altLang="zh-CN" sz="2200" spc="-50" dirty="0">
                <a:solidFill>
                  <a:srgbClr val="000000"/>
                </a:solidFill>
              </a:rPr>
              <a:t>Application window background. Double click anywhere in the background to open an image.</a:t>
            </a:r>
          </a:p>
        </p:txBody>
      </p:sp>
    </p:spTree>
    <p:extLst>
      <p:ext uri="{BB962C8B-B14F-4D97-AF65-F5344CB8AC3E}">
        <p14:creationId xmlns:p14="http://schemas.microsoft.com/office/powerpoint/2010/main" val="24010697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600A21-26BA-4BA3-AABF-CC2E0D62F582}"/>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dirty="0">
                <a:solidFill>
                  <a:schemeClr val="bg1"/>
                </a:solidFill>
              </a:rPr>
              <a:t>Refresh Environment</a:t>
            </a:r>
          </a:p>
        </p:txBody>
      </p:sp>
      <p:sp>
        <p:nvSpPr>
          <p:cNvPr id="3" name="Content Placeholder 2">
            <a:extLst>
              <a:ext uri="{FF2B5EF4-FFF2-40B4-BE49-F238E27FC236}">
                <a16:creationId xmlns:a16="http://schemas.microsoft.com/office/drawing/2014/main" id="{6165B3CB-C384-4344-ACB4-4CA65F3DDF0B}"/>
              </a:ext>
            </a:extLst>
          </p:cNvPr>
          <p:cNvSpPr>
            <a:spLocks noGrp="1"/>
          </p:cNvSpPr>
          <p:nvPr>
            <p:ph idx="1"/>
          </p:nvPr>
        </p:nvSpPr>
        <p:spPr>
          <a:xfrm>
            <a:off x="375428" y="2497999"/>
            <a:ext cx="3813202" cy="3803945"/>
          </a:xfrm>
        </p:spPr>
        <p:txBody>
          <a:bodyPr>
            <a:normAutofit/>
          </a:bodyPr>
          <a:lstStyle/>
          <a:p>
            <a:pPr marL="457200" indent="-457200">
              <a:lnSpc>
                <a:spcPct val="110000"/>
              </a:lnSpc>
              <a:buFont typeface="+mj-lt"/>
              <a:buAutoNum type="arabicPeriod"/>
            </a:pPr>
            <a:r>
              <a:rPr lang="en-US" altLang="zh-CN" sz="2400" dirty="0">
                <a:solidFill>
                  <a:schemeClr val="bg1"/>
                </a:solidFill>
              </a:rPr>
              <a:t>Click on the Printer name mapping</a:t>
            </a:r>
            <a:endParaRPr lang="en-US" altLang="zh-CN" sz="2000" spc="-50" dirty="0">
              <a:solidFill>
                <a:srgbClr val="000000"/>
              </a:solidFill>
              <a:latin typeface="Times New Roman"/>
              <a:ea typeface="Times New Roman"/>
            </a:endParaRPr>
          </a:p>
          <a:p>
            <a:pPr marL="0">
              <a:lnSpc>
                <a:spcPct val="100000"/>
              </a:lnSpc>
            </a:pPr>
            <a:endParaRPr lang="en-US" altLang="zh-CN" sz="2000" dirty="0">
              <a:solidFill>
                <a:srgbClr val="000000"/>
              </a:solidFill>
              <a:latin typeface="Times New Roman"/>
              <a:ea typeface="Times New Roman"/>
            </a:endParaRPr>
          </a:p>
          <a:p>
            <a:endParaRPr lang="en-US" sz="2000" dirty="0">
              <a:solidFill>
                <a:schemeClr val="bg1"/>
              </a:solidFill>
            </a:endParaRPr>
          </a:p>
        </p:txBody>
      </p:sp>
      <p:pic>
        <p:nvPicPr>
          <p:cNvPr id="4" name="Picture 3">
            <a:extLst>
              <a:ext uri="{FF2B5EF4-FFF2-40B4-BE49-F238E27FC236}">
                <a16:creationId xmlns:a16="http://schemas.microsoft.com/office/drawing/2014/main" id="{F6F95543-2F1D-4DE1-A6EE-8AA307A313B0}"/>
              </a:ext>
            </a:extLst>
          </p:cNvPr>
          <p:cNvPicPr>
            <a:picLocks noChangeAspect="1"/>
          </p:cNvPicPr>
          <p:nvPr/>
        </p:nvPicPr>
        <p:blipFill>
          <a:blip r:embed="rId2"/>
          <a:stretch>
            <a:fillRect/>
          </a:stretch>
        </p:blipFill>
        <p:spPr>
          <a:xfrm>
            <a:off x="7014633" y="1570466"/>
            <a:ext cx="4533900" cy="3305175"/>
          </a:xfrm>
          <a:prstGeom prst="rect">
            <a:avLst/>
          </a:prstGeom>
        </p:spPr>
      </p:pic>
    </p:spTree>
    <p:extLst>
      <p:ext uri="{BB962C8B-B14F-4D97-AF65-F5344CB8AC3E}">
        <p14:creationId xmlns:p14="http://schemas.microsoft.com/office/powerpoint/2010/main" val="6045452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600A21-26BA-4BA3-AABF-CC2E0D62F582}"/>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dirty="0">
                <a:solidFill>
                  <a:schemeClr val="bg1"/>
                </a:solidFill>
              </a:rPr>
              <a:t>Print History</a:t>
            </a:r>
          </a:p>
        </p:txBody>
      </p:sp>
      <p:sp>
        <p:nvSpPr>
          <p:cNvPr id="3" name="Content Placeholder 2">
            <a:extLst>
              <a:ext uri="{FF2B5EF4-FFF2-40B4-BE49-F238E27FC236}">
                <a16:creationId xmlns:a16="http://schemas.microsoft.com/office/drawing/2014/main" id="{6165B3CB-C384-4344-ACB4-4CA65F3DDF0B}"/>
              </a:ext>
            </a:extLst>
          </p:cNvPr>
          <p:cNvSpPr>
            <a:spLocks noGrp="1"/>
          </p:cNvSpPr>
          <p:nvPr>
            <p:ph idx="1"/>
          </p:nvPr>
        </p:nvSpPr>
        <p:spPr>
          <a:xfrm>
            <a:off x="643468" y="2638044"/>
            <a:ext cx="3363974" cy="3415622"/>
          </a:xfrm>
        </p:spPr>
        <p:txBody>
          <a:bodyPr>
            <a:normAutofit fontScale="85000" lnSpcReduction="20000"/>
          </a:bodyPr>
          <a:lstStyle/>
          <a:p>
            <a:pPr marL="65227" hangingPunct="0">
              <a:lnSpc>
                <a:spcPct val="110000"/>
              </a:lnSpc>
            </a:pPr>
            <a:r>
              <a:rPr lang="en-US" altLang="zh-CN" sz="1900" dirty="0">
                <a:solidFill>
                  <a:schemeClr val="bg1"/>
                </a:solidFill>
              </a:rPr>
              <a:t>See the log of all the jobs that have been printed or saved with various   relevant attributes like when it was printed, time it took to print, cost and ink consumption, printer on which it  was printed, print environment used to print it and who printed it etc.</a:t>
            </a:r>
          </a:p>
          <a:p>
            <a:pPr marL="65227" hangingPunct="0">
              <a:lnSpc>
                <a:spcPct val="110000"/>
              </a:lnSpc>
            </a:pPr>
            <a:r>
              <a:rPr lang="en-US" altLang="zh-CN" sz="1900" dirty="0">
                <a:solidFill>
                  <a:schemeClr val="bg1"/>
                </a:solidFill>
              </a:rPr>
              <a:t>You can also reprint the design from here if the corresponding RIP file is also saved.</a:t>
            </a:r>
          </a:p>
          <a:p>
            <a:pPr marL="65227" hangingPunct="0">
              <a:lnSpc>
                <a:spcPct val="110000"/>
              </a:lnSpc>
            </a:pPr>
            <a:r>
              <a:rPr lang="en-US" altLang="zh-CN" sz="1900" dirty="0">
                <a:solidFill>
                  <a:schemeClr val="bg1"/>
                </a:solidFill>
              </a:rPr>
              <a:t>Finally, you can export all this data as   XML database for compilation in data sources.</a:t>
            </a:r>
          </a:p>
          <a:p>
            <a:endParaRPr lang="en-US" sz="2000" dirty="0">
              <a:solidFill>
                <a:schemeClr val="bg1"/>
              </a:solidFill>
            </a:endParaRPr>
          </a:p>
        </p:txBody>
      </p:sp>
      <p:pic>
        <p:nvPicPr>
          <p:cNvPr id="5" name="Picture 204">
            <a:extLst>
              <a:ext uri="{FF2B5EF4-FFF2-40B4-BE49-F238E27FC236}">
                <a16:creationId xmlns:a16="http://schemas.microsoft.com/office/drawing/2014/main" id="{944BE620-0F62-4BEE-8079-9399483FD77B}"/>
              </a:ext>
            </a:extLst>
          </p:cNvPr>
          <p:cNvPicPr>
            <a:picLocks noChangeAspect="1"/>
          </p:cNvPicPr>
          <p:nvPr/>
        </p:nvPicPr>
        <p:blipFill>
          <a:blip r:embed="rId2"/>
          <a:stretch>
            <a:fillRect/>
          </a:stretch>
        </p:blipFill>
        <p:spPr>
          <a:xfrm>
            <a:off x="4650908" y="1550246"/>
            <a:ext cx="7513320" cy="4503420"/>
          </a:xfrm>
          <a:prstGeom prst="rect">
            <a:avLst/>
          </a:prstGeom>
        </p:spPr>
      </p:pic>
    </p:spTree>
    <p:extLst>
      <p:ext uri="{BB962C8B-B14F-4D97-AF65-F5344CB8AC3E}">
        <p14:creationId xmlns:p14="http://schemas.microsoft.com/office/powerpoint/2010/main" val="34222692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600A21-26BA-4BA3-AABF-CC2E0D62F582}"/>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dirty="0">
                <a:solidFill>
                  <a:schemeClr val="bg1"/>
                </a:solidFill>
              </a:rPr>
              <a:t>Other features</a:t>
            </a:r>
          </a:p>
        </p:txBody>
      </p:sp>
      <p:sp>
        <p:nvSpPr>
          <p:cNvPr id="3" name="Content Placeholder 2">
            <a:extLst>
              <a:ext uri="{FF2B5EF4-FFF2-40B4-BE49-F238E27FC236}">
                <a16:creationId xmlns:a16="http://schemas.microsoft.com/office/drawing/2014/main" id="{6165B3CB-C384-4344-ACB4-4CA65F3DDF0B}"/>
              </a:ext>
            </a:extLst>
          </p:cNvPr>
          <p:cNvSpPr>
            <a:spLocks noGrp="1"/>
          </p:cNvSpPr>
          <p:nvPr>
            <p:ph idx="1"/>
          </p:nvPr>
        </p:nvSpPr>
        <p:spPr>
          <a:xfrm>
            <a:off x="643468" y="2638044"/>
            <a:ext cx="3363974" cy="3415622"/>
          </a:xfrm>
        </p:spPr>
        <p:txBody>
          <a:bodyPr>
            <a:normAutofit/>
          </a:bodyPr>
          <a:lstStyle/>
          <a:p>
            <a:pPr marL="0">
              <a:lnSpc>
                <a:spcPct val="100000"/>
              </a:lnSpc>
            </a:pPr>
            <a:r>
              <a:rPr lang="en-US" altLang="zh-CN" sz="1500" dirty="0">
                <a:solidFill>
                  <a:schemeClr val="bg1"/>
                </a:solidFill>
              </a:rPr>
              <a:t>Layout/ Platen view for printing.</a:t>
            </a:r>
          </a:p>
          <a:p>
            <a:pPr marL="0">
              <a:lnSpc>
                <a:spcPct val="100000"/>
              </a:lnSpc>
            </a:pPr>
            <a:r>
              <a:rPr lang="en-US" altLang="zh-CN" sz="1500" dirty="0">
                <a:solidFill>
                  <a:schemeClr val="bg1"/>
                </a:solidFill>
              </a:rPr>
              <a:t>Passive queues.</a:t>
            </a:r>
          </a:p>
          <a:p>
            <a:pPr marL="0">
              <a:lnSpc>
                <a:spcPct val="100000"/>
              </a:lnSpc>
            </a:pPr>
            <a:r>
              <a:rPr lang="en-US" altLang="zh-CN" sz="1500" dirty="0">
                <a:solidFill>
                  <a:schemeClr val="bg1"/>
                </a:solidFill>
              </a:rPr>
              <a:t>Various filters for creating choke, transparency and highlight channel.</a:t>
            </a:r>
          </a:p>
          <a:p>
            <a:pPr marL="0">
              <a:lnSpc>
                <a:spcPct val="100000"/>
              </a:lnSpc>
            </a:pPr>
            <a:r>
              <a:rPr lang="en-US" altLang="zh-CN" sz="1500" dirty="0">
                <a:solidFill>
                  <a:schemeClr val="bg1"/>
                </a:solidFill>
              </a:rPr>
              <a:t>Image processing filters.</a:t>
            </a:r>
          </a:p>
          <a:p>
            <a:pPr marL="0">
              <a:lnSpc>
                <a:spcPct val="100000"/>
              </a:lnSpc>
            </a:pPr>
            <a:endParaRPr lang="en-US" altLang="zh-CN" sz="2000" spc="-50" dirty="0">
              <a:solidFill>
                <a:srgbClr val="000000"/>
              </a:solidFill>
              <a:latin typeface="Times New Roman"/>
              <a:ea typeface="Times New Roman"/>
            </a:endParaRPr>
          </a:p>
          <a:p>
            <a:pPr marL="0">
              <a:lnSpc>
                <a:spcPct val="100000"/>
              </a:lnSpc>
            </a:pPr>
            <a:endParaRPr lang="en-US" altLang="zh-CN" sz="2000" dirty="0">
              <a:solidFill>
                <a:srgbClr val="000000"/>
              </a:solidFill>
              <a:latin typeface="Times New Roman"/>
              <a:ea typeface="Times New Roman"/>
            </a:endParaRPr>
          </a:p>
          <a:p>
            <a:endParaRPr lang="en-US" sz="2000" dirty="0">
              <a:solidFill>
                <a:schemeClr val="bg1"/>
              </a:solidFill>
            </a:endParaRPr>
          </a:p>
        </p:txBody>
      </p:sp>
    </p:spTree>
    <p:extLst>
      <p:ext uri="{BB962C8B-B14F-4D97-AF65-F5344CB8AC3E}">
        <p14:creationId xmlns:p14="http://schemas.microsoft.com/office/powerpoint/2010/main" val="947348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600A21-26BA-4BA3-AABF-CC2E0D62F582}"/>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dirty="0">
                <a:solidFill>
                  <a:schemeClr val="bg1"/>
                </a:solidFill>
              </a:rPr>
              <a:t>Software Tabs</a:t>
            </a:r>
          </a:p>
        </p:txBody>
      </p:sp>
      <p:sp>
        <p:nvSpPr>
          <p:cNvPr id="3" name="Content Placeholder 2">
            <a:extLst>
              <a:ext uri="{FF2B5EF4-FFF2-40B4-BE49-F238E27FC236}">
                <a16:creationId xmlns:a16="http://schemas.microsoft.com/office/drawing/2014/main" id="{6165B3CB-C384-4344-ACB4-4CA65F3DDF0B}"/>
              </a:ext>
            </a:extLst>
          </p:cNvPr>
          <p:cNvSpPr>
            <a:spLocks noGrp="1"/>
          </p:cNvSpPr>
          <p:nvPr>
            <p:ph idx="1"/>
          </p:nvPr>
        </p:nvSpPr>
        <p:spPr>
          <a:xfrm>
            <a:off x="486948" y="2476491"/>
            <a:ext cx="3796727" cy="3738042"/>
          </a:xfrm>
        </p:spPr>
        <p:txBody>
          <a:bodyPr>
            <a:normAutofit/>
          </a:bodyPr>
          <a:lstStyle/>
          <a:p>
            <a:pPr>
              <a:lnSpc>
                <a:spcPct val="100000"/>
              </a:lnSpc>
            </a:pPr>
            <a:endParaRPr lang="en-US" altLang="zh-CN" sz="1500" dirty="0">
              <a:solidFill>
                <a:schemeClr val="bg1"/>
              </a:solidFill>
            </a:endParaRPr>
          </a:p>
          <a:p>
            <a:endParaRPr lang="en-US" sz="2000" dirty="0">
              <a:solidFill>
                <a:schemeClr val="bg1"/>
              </a:solidFill>
            </a:endParaRPr>
          </a:p>
        </p:txBody>
      </p:sp>
      <p:pic>
        <p:nvPicPr>
          <p:cNvPr id="5" name="Picture 4">
            <a:extLst>
              <a:ext uri="{FF2B5EF4-FFF2-40B4-BE49-F238E27FC236}">
                <a16:creationId xmlns:a16="http://schemas.microsoft.com/office/drawing/2014/main" id="{1AA2F0A0-A2FD-4189-9760-542955B4AD39}"/>
              </a:ext>
            </a:extLst>
          </p:cNvPr>
          <p:cNvPicPr>
            <a:picLocks noChangeAspect="1"/>
          </p:cNvPicPr>
          <p:nvPr/>
        </p:nvPicPr>
        <p:blipFill rotWithShape="1">
          <a:blip r:embed="rId2"/>
          <a:srcRect t="1" b="65777"/>
          <a:stretch/>
        </p:blipFill>
        <p:spPr>
          <a:xfrm>
            <a:off x="4924266" y="2396073"/>
            <a:ext cx="7114741" cy="664261"/>
          </a:xfrm>
          <a:prstGeom prst="rect">
            <a:avLst/>
          </a:prstGeom>
        </p:spPr>
      </p:pic>
      <p:sp>
        <p:nvSpPr>
          <p:cNvPr id="4" name="Rectangle 3">
            <a:extLst>
              <a:ext uri="{FF2B5EF4-FFF2-40B4-BE49-F238E27FC236}">
                <a16:creationId xmlns:a16="http://schemas.microsoft.com/office/drawing/2014/main" id="{26AD5174-01F4-4AE2-A008-BE4F061D8519}"/>
              </a:ext>
            </a:extLst>
          </p:cNvPr>
          <p:cNvSpPr/>
          <p:nvPr/>
        </p:nvSpPr>
        <p:spPr>
          <a:xfrm>
            <a:off x="364046" y="2476491"/>
            <a:ext cx="3919629" cy="1754326"/>
          </a:xfrm>
          <a:prstGeom prst="rect">
            <a:avLst/>
          </a:prstGeom>
        </p:spPr>
        <p:txBody>
          <a:bodyPr wrap="square">
            <a:spAutoFit/>
          </a:bodyPr>
          <a:lstStyle/>
          <a:p>
            <a:pPr marL="342900" indent="-342900">
              <a:buFont typeface="+mj-lt"/>
              <a:buAutoNum type="arabicPeriod"/>
            </a:pPr>
            <a:r>
              <a:rPr lang="en-US" altLang="zh-CN" dirty="0">
                <a:solidFill>
                  <a:schemeClr val="bg1"/>
                </a:solidFill>
              </a:rPr>
              <a:t>Home</a:t>
            </a:r>
          </a:p>
          <a:p>
            <a:pPr marL="342900" indent="-342900">
              <a:buFont typeface="+mj-lt"/>
              <a:buAutoNum type="arabicPeriod"/>
            </a:pPr>
            <a:r>
              <a:rPr lang="en-US" altLang="zh-CN" dirty="0">
                <a:solidFill>
                  <a:schemeClr val="bg1"/>
                </a:solidFill>
              </a:rPr>
              <a:t>Image</a:t>
            </a:r>
          </a:p>
          <a:p>
            <a:pPr marL="342900" indent="-342900">
              <a:buFont typeface="+mj-lt"/>
              <a:buAutoNum type="arabicPeriod"/>
            </a:pPr>
            <a:r>
              <a:rPr lang="en-US" altLang="zh-CN" dirty="0">
                <a:solidFill>
                  <a:schemeClr val="bg1"/>
                </a:solidFill>
              </a:rPr>
              <a:t>Print</a:t>
            </a:r>
          </a:p>
          <a:p>
            <a:pPr marL="342900" indent="-342900">
              <a:buFont typeface="+mj-lt"/>
              <a:buAutoNum type="arabicPeriod"/>
            </a:pPr>
            <a:r>
              <a:rPr lang="en-US" altLang="zh-CN" dirty="0">
                <a:solidFill>
                  <a:schemeClr val="bg1"/>
                </a:solidFill>
              </a:rPr>
              <a:t>Print Adjustment</a:t>
            </a:r>
          </a:p>
          <a:p>
            <a:pPr marL="342900" indent="-342900">
              <a:buFont typeface="+mj-lt"/>
              <a:buAutoNum type="arabicPeriod"/>
            </a:pPr>
            <a:r>
              <a:rPr lang="en-US" altLang="zh-CN" dirty="0">
                <a:solidFill>
                  <a:schemeClr val="bg1"/>
                </a:solidFill>
              </a:rPr>
              <a:t>Layout</a:t>
            </a:r>
          </a:p>
          <a:p>
            <a:endParaRPr lang="en-US" altLang="zh-CN" dirty="0">
              <a:solidFill>
                <a:schemeClr val="bg1"/>
              </a:solidFill>
            </a:endParaRPr>
          </a:p>
        </p:txBody>
      </p:sp>
      <p:sp>
        <p:nvSpPr>
          <p:cNvPr id="6" name="Rectangle 5">
            <a:extLst>
              <a:ext uri="{FF2B5EF4-FFF2-40B4-BE49-F238E27FC236}">
                <a16:creationId xmlns:a16="http://schemas.microsoft.com/office/drawing/2014/main" id="{4F0C0C2C-5759-4284-AB49-73529BC9FDBC}"/>
              </a:ext>
            </a:extLst>
          </p:cNvPr>
          <p:cNvSpPr/>
          <p:nvPr/>
        </p:nvSpPr>
        <p:spPr>
          <a:xfrm>
            <a:off x="5612235" y="2776756"/>
            <a:ext cx="738231" cy="2768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A6DCC70-130B-43FE-8752-7796DA0FED08}"/>
              </a:ext>
            </a:extLst>
          </p:cNvPr>
          <p:cNvSpPr/>
          <p:nvPr/>
        </p:nvSpPr>
        <p:spPr>
          <a:xfrm>
            <a:off x="6411624" y="2776755"/>
            <a:ext cx="738231" cy="2768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1CB4A51-1206-4EAA-8C89-6DD4EAF72D36}"/>
              </a:ext>
            </a:extLst>
          </p:cNvPr>
          <p:cNvSpPr/>
          <p:nvPr/>
        </p:nvSpPr>
        <p:spPr>
          <a:xfrm>
            <a:off x="7211013" y="2776754"/>
            <a:ext cx="738231" cy="2768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E4F11CF-33A3-45A5-B9DD-9E7BB672C45D}"/>
              </a:ext>
            </a:extLst>
          </p:cNvPr>
          <p:cNvSpPr/>
          <p:nvPr/>
        </p:nvSpPr>
        <p:spPr>
          <a:xfrm>
            <a:off x="8052048" y="2776754"/>
            <a:ext cx="1494624" cy="2768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D983549-F347-4D5D-9982-E95ED11F22C4}"/>
              </a:ext>
            </a:extLst>
          </p:cNvPr>
          <p:cNvSpPr/>
          <p:nvPr/>
        </p:nvSpPr>
        <p:spPr>
          <a:xfrm>
            <a:off x="10049845" y="2769764"/>
            <a:ext cx="738231" cy="2768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ptagon 6">
            <a:extLst>
              <a:ext uri="{FF2B5EF4-FFF2-40B4-BE49-F238E27FC236}">
                <a16:creationId xmlns:a16="http://schemas.microsoft.com/office/drawing/2014/main" id="{5DBBB272-2DBC-4A59-9488-EF1D6AE05BF2}"/>
              </a:ext>
            </a:extLst>
          </p:cNvPr>
          <p:cNvSpPr/>
          <p:nvPr/>
        </p:nvSpPr>
        <p:spPr>
          <a:xfrm>
            <a:off x="5514645" y="2421004"/>
            <a:ext cx="302004" cy="33729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 name="Heptagon 12">
            <a:extLst>
              <a:ext uri="{FF2B5EF4-FFF2-40B4-BE49-F238E27FC236}">
                <a16:creationId xmlns:a16="http://schemas.microsoft.com/office/drawing/2014/main" id="{670D6D0D-C111-45C0-B014-C6D9E6D3641A}"/>
              </a:ext>
            </a:extLst>
          </p:cNvPr>
          <p:cNvSpPr/>
          <p:nvPr/>
        </p:nvSpPr>
        <p:spPr>
          <a:xfrm>
            <a:off x="6316731" y="2421004"/>
            <a:ext cx="343650" cy="337297"/>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4" name="Heptagon 13">
            <a:extLst>
              <a:ext uri="{FF2B5EF4-FFF2-40B4-BE49-F238E27FC236}">
                <a16:creationId xmlns:a16="http://schemas.microsoft.com/office/drawing/2014/main" id="{7D2F470E-B315-45FC-8F7A-238D21FECBEA}"/>
              </a:ext>
            </a:extLst>
          </p:cNvPr>
          <p:cNvSpPr/>
          <p:nvPr/>
        </p:nvSpPr>
        <p:spPr>
          <a:xfrm>
            <a:off x="7149855" y="2431100"/>
            <a:ext cx="343650" cy="337297"/>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5" name="Heptagon 14">
            <a:extLst>
              <a:ext uri="{FF2B5EF4-FFF2-40B4-BE49-F238E27FC236}">
                <a16:creationId xmlns:a16="http://schemas.microsoft.com/office/drawing/2014/main" id="{63DB85F2-E545-42D1-9206-8194C3DAD35D}"/>
              </a:ext>
            </a:extLst>
          </p:cNvPr>
          <p:cNvSpPr/>
          <p:nvPr/>
        </p:nvSpPr>
        <p:spPr>
          <a:xfrm>
            <a:off x="7949244" y="2412582"/>
            <a:ext cx="343650" cy="337297"/>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6" name="Heptagon 15">
            <a:extLst>
              <a:ext uri="{FF2B5EF4-FFF2-40B4-BE49-F238E27FC236}">
                <a16:creationId xmlns:a16="http://schemas.microsoft.com/office/drawing/2014/main" id="{9BD90444-1368-4C79-8C3C-659782C2AACC}"/>
              </a:ext>
            </a:extLst>
          </p:cNvPr>
          <p:cNvSpPr/>
          <p:nvPr/>
        </p:nvSpPr>
        <p:spPr>
          <a:xfrm>
            <a:off x="9706195" y="2699514"/>
            <a:ext cx="343650" cy="337297"/>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Tree>
    <p:extLst>
      <p:ext uri="{BB962C8B-B14F-4D97-AF65-F5344CB8AC3E}">
        <p14:creationId xmlns:p14="http://schemas.microsoft.com/office/powerpoint/2010/main" val="2409527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93FBDB4-B859-4F9C-AF9B-E1C1E6FFAA70}"/>
              </a:ext>
            </a:extLst>
          </p:cNvPr>
          <p:cNvSpPr>
            <a:spLocks noGrp="1"/>
          </p:cNvSpPr>
          <p:nvPr>
            <p:ph type="ctrTitle"/>
          </p:nvPr>
        </p:nvSpPr>
        <p:spPr>
          <a:xfrm>
            <a:off x="1524000" y="1122362"/>
            <a:ext cx="9144000" cy="2840037"/>
          </a:xfrm>
        </p:spPr>
        <p:txBody>
          <a:bodyPr>
            <a:normAutofit/>
          </a:bodyPr>
          <a:lstStyle/>
          <a:p>
            <a:r>
              <a:rPr lang="en-US" sz="5800" b="1" dirty="0">
                <a:ln w="22225">
                  <a:solidFill>
                    <a:schemeClr val="accent2"/>
                  </a:solidFill>
                  <a:prstDash val="solid"/>
                </a:ln>
              </a:rPr>
              <a:t>Home Tab</a:t>
            </a:r>
          </a:p>
        </p:txBody>
      </p:sp>
      <p:sp>
        <p:nvSpPr>
          <p:cNvPr id="5" name="Subtitle 4">
            <a:extLst>
              <a:ext uri="{FF2B5EF4-FFF2-40B4-BE49-F238E27FC236}">
                <a16:creationId xmlns:a16="http://schemas.microsoft.com/office/drawing/2014/main" id="{BB69A03C-24D6-4E1A-9609-8E902042E0FF}"/>
              </a:ext>
            </a:extLst>
          </p:cNvPr>
          <p:cNvSpPr>
            <a:spLocks noGrp="1"/>
          </p:cNvSpPr>
          <p:nvPr>
            <p:ph type="subTitle" idx="1"/>
          </p:nvPr>
        </p:nvSpPr>
        <p:spPr>
          <a:xfrm>
            <a:off x="1524000" y="4256436"/>
            <a:ext cx="9144000" cy="1600818"/>
          </a:xfrm>
        </p:spPr>
        <p:txBody>
          <a:bodyPr>
            <a:normAutofit/>
          </a:bodyPr>
          <a:lstStyle/>
          <a:p>
            <a:r>
              <a:rPr lang="en-US" dirty="0">
                <a:solidFill>
                  <a:schemeClr val="accent1"/>
                </a:solidFill>
              </a:rPr>
              <a:t>Overview </a:t>
            </a:r>
          </a:p>
        </p:txBody>
      </p:sp>
      <p:cxnSp>
        <p:nvCxnSpPr>
          <p:cNvPr id="14" name="Straight Connector 13">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521855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B0FC11-5AD7-4043-8631-FE1F761753E9}"/>
              </a:ext>
            </a:extLst>
          </p:cNvPr>
          <p:cNvPicPr>
            <a:picLocks noChangeAspect="1"/>
          </p:cNvPicPr>
          <p:nvPr/>
        </p:nvPicPr>
        <p:blipFill rotWithShape="1">
          <a:blip r:embed="rId2"/>
          <a:srcRect l="1336" t="18668" r="48410"/>
          <a:stretch/>
        </p:blipFill>
        <p:spPr>
          <a:xfrm>
            <a:off x="173371" y="657186"/>
            <a:ext cx="5922629" cy="1390175"/>
          </a:xfrm>
          <a:prstGeom prst="rect">
            <a:avLst/>
          </a:prstGeom>
        </p:spPr>
      </p:pic>
      <p:sp>
        <p:nvSpPr>
          <p:cNvPr id="6" name="Title 5">
            <a:extLst>
              <a:ext uri="{FF2B5EF4-FFF2-40B4-BE49-F238E27FC236}">
                <a16:creationId xmlns:a16="http://schemas.microsoft.com/office/drawing/2014/main" id="{5DFA7B05-BD91-475D-86EB-043747E48890}"/>
              </a:ext>
            </a:extLst>
          </p:cNvPr>
          <p:cNvSpPr>
            <a:spLocks noGrp="1"/>
          </p:cNvSpPr>
          <p:nvPr>
            <p:ph type="ctrTitle"/>
          </p:nvPr>
        </p:nvSpPr>
        <p:spPr>
          <a:xfrm>
            <a:off x="113136" y="-26637"/>
            <a:ext cx="3326349" cy="781049"/>
          </a:xfrm>
        </p:spPr>
        <p:txBody>
          <a:bodyPr>
            <a:normAutofit/>
          </a:bodyPr>
          <a:lstStyle/>
          <a:p>
            <a:pPr algn="l"/>
            <a:r>
              <a:rPr lang="en-US" sz="4400" b="1" dirty="0">
                <a:ln w="22225">
                  <a:solidFill>
                    <a:schemeClr val="accent2"/>
                  </a:solidFill>
                  <a:prstDash val="solid"/>
                </a:ln>
                <a:solidFill>
                  <a:schemeClr val="accent2">
                    <a:lumMod val="40000"/>
                    <a:lumOff val="60000"/>
                  </a:schemeClr>
                </a:solidFill>
              </a:rPr>
              <a:t>Home</a:t>
            </a:r>
            <a:r>
              <a:rPr lang="en-US" sz="4400" dirty="0"/>
              <a:t> </a:t>
            </a:r>
            <a:r>
              <a:rPr lang="en-US" sz="4400" b="1" dirty="0">
                <a:ln w="22225">
                  <a:solidFill>
                    <a:schemeClr val="accent2"/>
                  </a:solidFill>
                  <a:prstDash val="solid"/>
                </a:ln>
                <a:solidFill>
                  <a:schemeClr val="accent2">
                    <a:lumMod val="40000"/>
                    <a:lumOff val="60000"/>
                  </a:schemeClr>
                </a:solidFill>
              </a:rPr>
              <a:t>Tab</a:t>
            </a:r>
            <a:r>
              <a:rPr lang="en-US" sz="4400" dirty="0"/>
              <a:t> </a:t>
            </a:r>
          </a:p>
        </p:txBody>
      </p:sp>
      <p:sp>
        <p:nvSpPr>
          <p:cNvPr id="43" name="Right Brace 42">
            <a:extLst>
              <a:ext uri="{FF2B5EF4-FFF2-40B4-BE49-F238E27FC236}">
                <a16:creationId xmlns:a16="http://schemas.microsoft.com/office/drawing/2014/main" id="{E2FBA20F-D6EF-434B-BA96-7C923B8DA75F}"/>
              </a:ext>
            </a:extLst>
          </p:cNvPr>
          <p:cNvSpPr/>
          <p:nvPr/>
        </p:nvSpPr>
        <p:spPr>
          <a:xfrm rot="5400000">
            <a:off x="1966959" y="1190356"/>
            <a:ext cx="592117" cy="1833695"/>
          </a:xfrm>
          <a:prstGeom prst="rightBrace">
            <a:avLst>
              <a:gd name="adj1" fmla="val 8333"/>
              <a:gd name="adj2" fmla="val 47764"/>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Right Brace 43">
            <a:extLst>
              <a:ext uri="{FF2B5EF4-FFF2-40B4-BE49-F238E27FC236}">
                <a16:creationId xmlns:a16="http://schemas.microsoft.com/office/drawing/2014/main" id="{4C27278B-3D37-4437-979F-608D9789C102}"/>
              </a:ext>
            </a:extLst>
          </p:cNvPr>
          <p:cNvSpPr/>
          <p:nvPr/>
        </p:nvSpPr>
        <p:spPr>
          <a:xfrm rot="5400000">
            <a:off x="4340495" y="725718"/>
            <a:ext cx="592117" cy="2738310"/>
          </a:xfrm>
          <a:prstGeom prst="rightBrace">
            <a:avLst>
              <a:gd name="adj1" fmla="val 8333"/>
              <a:gd name="adj2" fmla="val 47764"/>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Right Brace 44">
            <a:extLst>
              <a:ext uri="{FF2B5EF4-FFF2-40B4-BE49-F238E27FC236}">
                <a16:creationId xmlns:a16="http://schemas.microsoft.com/office/drawing/2014/main" id="{B1F2DDDD-A6C7-423A-B0DA-058F3B2C9F83}"/>
              </a:ext>
            </a:extLst>
          </p:cNvPr>
          <p:cNvSpPr/>
          <p:nvPr/>
        </p:nvSpPr>
        <p:spPr>
          <a:xfrm rot="5400000">
            <a:off x="450594" y="1533922"/>
            <a:ext cx="540555" cy="1095002"/>
          </a:xfrm>
          <a:prstGeom prst="rightBrace">
            <a:avLst>
              <a:gd name="adj1" fmla="val 8333"/>
              <a:gd name="adj2" fmla="val 47764"/>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a:extLst>
              <a:ext uri="{FF2B5EF4-FFF2-40B4-BE49-F238E27FC236}">
                <a16:creationId xmlns:a16="http://schemas.microsoft.com/office/drawing/2014/main" id="{3C2F920D-5A00-47FB-A4F7-68D1B0FFA0BC}"/>
              </a:ext>
            </a:extLst>
          </p:cNvPr>
          <p:cNvSpPr txBox="1"/>
          <p:nvPr/>
        </p:nvSpPr>
        <p:spPr>
          <a:xfrm>
            <a:off x="92945" y="2438796"/>
            <a:ext cx="1215076" cy="584775"/>
          </a:xfrm>
          <a:prstGeom prst="rect">
            <a:avLst/>
          </a:prstGeom>
          <a:noFill/>
        </p:spPr>
        <p:txBody>
          <a:bodyPr wrap="none" rtlCol="0">
            <a:spAutoFit/>
          </a:bodyPr>
          <a:lstStyle/>
          <a:p>
            <a:r>
              <a:rPr lang="en-US" sz="1600" dirty="0"/>
              <a:t>View Printer</a:t>
            </a:r>
          </a:p>
          <a:p>
            <a:r>
              <a:rPr lang="en-US" sz="1600" dirty="0"/>
              <a:t>Model List </a:t>
            </a:r>
          </a:p>
        </p:txBody>
      </p:sp>
      <p:sp>
        <p:nvSpPr>
          <p:cNvPr id="47" name="TextBox 46">
            <a:extLst>
              <a:ext uri="{FF2B5EF4-FFF2-40B4-BE49-F238E27FC236}">
                <a16:creationId xmlns:a16="http://schemas.microsoft.com/office/drawing/2014/main" id="{7C45EF0D-A539-4F84-B752-6C52486064C7}"/>
              </a:ext>
            </a:extLst>
          </p:cNvPr>
          <p:cNvSpPr txBox="1"/>
          <p:nvPr/>
        </p:nvSpPr>
        <p:spPr>
          <a:xfrm>
            <a:off x="1331034" y="2462731"/>
            <a:ext cx="2529983" cy="1077218"/>
          </a:xfrm>
          <a:prstGeom prst="rect">
            <a:avLst/>
          </a:prstGeom>
          <a:noFill/>
        </p:spPr>
        <p:txBody>
          <a:bodyPr wrap="square" rtlCol="0">
            <a:spAutoFit/>
          </a:bodyPr>
          <a:lstStyle/>
          <a:p>
            <a:pPr marL="285750" indent="-285750">
              <a:buFont typeface="Arial" panose="020B0604020202020204" pitchFamily="34" charset="0"/>
              <a:buChar char="•"/>
            </a:pPr>
            <a:r>
              <a:rPr lang="en-US" sz="1600" b="1" dirty="0"/>
              <a:t>Printer Name </a:t>
            </a:r>
            <a:br>
              <a:rPr lang="en-US" sz="1600" b="1" dirty="0"/>
            </a:br>
            <a:r>
              <a:rPr lang="en-US" sz="1600" b="1" dirty="0"/>
              <a:t>Mapping: </a:t>
            </a:r>
          </a:p>
          <a:p>
            <a:pPr lvl="1"/>
            <a:r>
              <a:rPr lang="en-US" sz="1600" dirty="0"/>
              <a:t>- Configure Printer To Kothari </a:t>
            </a:r>
          </a:p>
        </p:txBody>
      </p:sp>
      <p:sp>
        <p:nvSpPr>
          <p:cNvPr id="48" name="TextBox 47">
            <a:extLst>
              <a:ext uri="{FF2B5EF4-FFF2-40B4-BE49-F238E27FC236}">
                <a16:creationId xmlns:a16="http://schemas.microsoft.com/office/drawing/2014/main" id="{AB7D2110-DBA1-4973-9FE0-35718225CC10}"/>
              </a:ext>
            </a:extLst>
          </p:cNvPr>
          <p:cNvSpPr txBox="1"/>
          <p:nvPr/>
        </p:nvSpPr>
        <p:spPr>
          <a:xfrm>
            <a:off x="1331034" y="3358663"/>
            <a:ext cx="2424418" cy="1077218"/>
          </a:xfrm>
          <a:prstGeom prst="rect">
            <a:avLst/>
          </a:prstGeom>
          <a:noFill/>
        </p:spPr>
        <p:txBody>
          <a:bodyPr wrap="square" rtlCol="0">
            <a:spAutoFit/>
          </a:bodyPr>
          <a:lstStyle/>
          <a:p>
            <a:pPr marL="285750" indent="-285750">
              <a:buFont typeface="Arial" panose="020B0604020202020204" pitchFamily="34" charset="0"/>
              <a:buChar char="•"/>
            </a:pPr>
            <a:r>
              <a:rPr lang="en-US" sz="1600" b="1" dirty="0"/>
              <a:t>Printer Ports: </a:t>
            </a:r>
          </a:p>
          <a:p>
            <a:pPr lvl="1"/>
            <a:r>
              <a:rPr lang="en-US" sz="1600" dirty="0"/>
              <a:t>- Configure how Kothari transmits ripped file</a:t>
            </a:r>
          </a:p>
        </p:txBody>
      </p:sp>
      <p:sp>
        <p:nvSpPr>
          <p:cNvPr id="49" name="TextBox 48">
            <a:extLst>
              <a:ext uri="{FF2B5EF4-FFF2-40B4-BE49-F238E27FC236}">
                <a16:creationId xmlns:a16="http://schemas.microsoft.com/office/drawing/2014/main" id="{34400040-D49D-4196-B714-8C75A0235B6D}"/>
              </a:ext>
            </a:extLst>
          </p:cNvPr>
          <p:cNvSpPr txBox="1"/>
          <p:nvPr/>
        </p:nvSpPr>
        <p:spPr>
          <a:xfrm>
            <a:off x="1271062" y="4362775"/>
            <a:ext cx="1983909" cy="1323439"/>
          </a:xfrm>
          <a:prstGeom prst="rect">
            <a:avLst/>
          </a:prstGeom>
          <a:noFill/>
        </p:spPr>
        <p:txBody>
          <a:bodyPr wrap="square" rtlCol="0">
            <a:spAutoFit/>
          </a:bodyPr>
          <a:lstStyle/>
          <a:p>
            <a:pPr marL="285750" indent="-285750">
              <a:buFont typeface="Arial" panose="020B0604020202020204" pitchFamily="34" charset="0"/>
              <a:buChar char="•"/>
            </a:pPr>
            <a:r>
              <a:rPr lang="en-US" sz="1600" b="1" dirty="0"/>
              <a:t>Print Queue: </a:t>
            </a:r>
          </a:p>
          <a:p>
            <a:pPr lvl="1"/>
            <a:r>
              <a:rPr lang="en-US" sz="1600" dirty="0"/>
              <a:t>- Configure how Kothari manages the job queue</a:t>
            </a:r>
          </a:p>
        </p:txBody>
      </p:sp>
      <p:sp>
        <p:nvSpPr>
          <p:cNvPr id="50" name="TextBox 49">
            <a:extLst>
              <a:ext uri="{FF2B5EF4-FFF2-40B4-BE49-F238E27FC236}">
                <a16:creationId xmlns:a16="http://schemas.microsoft.com/office/drawing/2014/main" id="{F2B0C7D8-3278-48C3-8BF1-92FF952C5DD3}"/>
              </a:ext>
            </a:extLst>
          </p:cNvPr>
          <p:cNvSpPr txBox="1"/>
          <p:nvPr/>
        </p:nvSpPr>
        <p:spPr>
          <a:xfrm>
            <a:off x="6474647" y="607106"/>
            <a:ext cx="3326349" cy="2554545"/>
          </a:xfrm>
          <a:prstGeom prst="rect">
            <a:avLst/>
          </a:prstGeom>
          <a:noFill/>
        </p:spPr>
        <p:txBody>
          <a:bodyPr wrap="square" rtlCol="0">
            <a:spAutoFit/>
          </a:bodyPr>
          <a:lstStyle/>
          <a:p>
            <a:pPr marL="285750" indent="-285750">
              <a:buFont typeface="Arial" panose="020B0604020202020204" pitchFamily="34" charset="0"/>
              <a:buChar char="•"/>
            </a:pPr>
            <a:r>
              <a:rPr lang="en-US" sz="1600" b="1" dirty="0"/>
              <a:t>Preferences:</a:t>
            </a:r>
          </a:p>
          <a:p>
            <a:pPr lvl="1"/>
            <a:r>
              <a:rPr lang="en-US" sz="1600" dirty="0"/>
              <a:t>-</a:t>
            </a:r>
            <a:r>
              <a:rPr lang="en-US" sz="1600" b="1" dirty="0"/>
              <a:t> General </a:t>
            </a:r>
          </a:p>
          <a:p>
            <a:pPr lvl="2"/>
            <a:r>
              <a:rPr lang="en-US" sz="1600" dirty="0"/>
              <a:t>- Memory and Scratch Space </a:t>
            </a:r>
          </a:p>
          <a:p>
            <a:pPr lvl="2"/>
            <a:r>
              <a:rPr lang="en-US" sz="1600" dirty="0"/>
              <a:t>- Default Post-Script Properties </a:t>
            </a:r>
          </a:p>
          <a:p>
            <a:pPr lvl="2"/>
            <a:r>
              <a:rPr lang="en-US" sz="1600" dirty="0"/>
              <a:t>- Spot Channel Name Mapping </a:t>
            </a:r>
          </a:p>
          <a:p>
            <a:pPr lvl="2"/>
            <a:r>
              <a:rPr lang="en-US" sz="1600" dirty="0"/>
              <a:t>- Preferred User Actions</a:t>
            </a:r>
          </a:p>
          <a:p>
            <a:pPr lvl="2"/>
            <a:r>
              <a:rPr lang="en-US" sz="1600" dirty="0"/>
              <a:t>  </a:t>
            </a:r>
          </a:p>
        </p:txBody>
      </p:sp>
      <p:sp>
        <p:nvSpPr>
          <p:cNvPr id="51" name="TextBox 50">
            <a:extLst>
              <a:ext uri="{FF2B5EF4-FFF2-40B4-BE49-F238E27FC236}">
                <a16:creationId xmlns:a16="http://schemas.microsoft.com/office/drawing/2014/main" id="{3FFD06C3-7AFC-4A61-8F92-E9320683DEAD}"/>
              </a:ext>
            </a:extLst>
          </p:cNvPr>
          <p:cNvSpPr txBox="1"/>
          <p:nvPr/>
        </p:nvSpPr>
        <p:spPr>
          <a:xfrm>
            <a:off x="7021874" y="2746152"/>
            <a:ext cx="2231893" cy="830997"/>
          </a:xfrm>
          <a:prstGeom prst="rect">
            <a:avLst/>
          </a:prstGeom>
          <a:noFill/>
        </p:spPr>
        <p:txBody>
          <a:bodyPr wrap="none" rtlCol="0">
            <a:spAutoFit/>
          </a:bodyPr>
          <a:lstStyle/>
          <a:p>
            <a:r>
              <a:rPr lang="en-US" sz="1600" b="1" dirty="0"/>
              <a:t>- Print / Job </a:t>
            </a:r>
          </a:p>
          <a:p>
            <a:pPr lvl="1"/>
            <a:r>
              <a:rPr lang="en-US" sz="1600" dirty="0"/>
              <a:t>- Print Preferences </a:t>
            </a:r>
          </a:p>
          <a:p>
            <a:pPr lvl="1"/>
            <a:r>
              <a:rPr lang="en-US" sz="1600" dirty="0"/>
              <a:t>- Job Archival </a:t>
            </a:r>
          </a:p>
        </p:txBody>
      </p:sp>
      <p:sp>
        <p:nvSpPr>
          <p:cNvPr id="52" name="TextBox 51">
            <a:extLst>
              <a:ext uri="{FF2B5EF4-FFF2-40B4-BE49-F238E27FC236}">
                <a16:creationId xmlns:a16="http://schemas.microsoft.com/office/drawing/2014/main" id="{AFEFA228-E187-402B-BBF4-0FD6B8D01448}"/>
              </a:ext>
            </a:extLst>
          </p:cNvPr>
          <p:cNvSpPr txBox="1"/>
          <p:nvPr/>
        </p:nvSpPr>
        <p:spPr>
          <a:xfrm>
            <a:off x="7061376" y="3390513"/>
            <a:ext cx="2059475" cy="584775"/>
          </a:xfrm>
          <a:prstGeom prst="rect">
            <a:avLst/>
          </a:prstGeom>
          <a:noFill/>
        </p:spPr>
        <p:txBody>
          <a:bodyPr wrap="none" rtlCol="0">
            <a:spAutoFit/>
          </a:bodyPr>
          <a:lstStyle/>
          <a:p>
            <a:r>
              <a:rPr lang="en-US" sz="1600" b="1" dirty="0"/>
              <a:t>- Layout</a:t>
            </a:r>
          </a:p>
          <a:p>
            <a:pPr lvl="1"/>
            <a:r>
              <a:rPr lang="en-US" sz="1600" dirty="0"/>
              <a:t>- Layout Options </a:t>
            </a:r>
          </a:p>
        </p:txBody>
      </p:sp>
      <p:sp>
        <p:nvSpPr>
          <p:cNvPr id="53" name="TextBox 52">
            <a:extLst>
              <a:ext uri="{FF2B5EF4-FFF2-40B4-BE49-F238E27FC236}">
                <a16:creationId xmlns:a16="http://schemas.microsoft.com/office/drawing/2014/main" id="{2CADFC04-5DFA-4D99-A3CB-2B43C00454D0}"/>
              </a:ext>
            </a:extLst>
          </p:cNvPr>
          <p:cNvSpPr txBox="1"/>
          <p:nvPr/>
        </p:nvSpPr>
        <p:spPr>
          <a:xfrm>
            <a:off x="6593747" y="4869160"/>
            <a:ext cx="3326348" cy="1107996"/>
          </a:xfrm>
          <a:prstGeom prst="rect">
            <a:avLst/>
          </a:prstGeom>
          <a:noFill/>
        </p:spPr>
        <p:txBody>
          <a:bodyPr wrap="square" rtlCol="0">
            <a:spAutoFit/>
          </a:bodyPr>
          <a:lstStyle/>
          <a:p>
            <a:pPr marL="285750" indent="-285750">
              <a:buFont typeface="Arial" panose="020B0604020202020204" pitchFamily="34" charset="0"/>
              <a:buChar char="•"/>
            </a:pPr>
            <a:r>
              <a:rPr lang="en-US" sz="1600" b="1" dirty="0"/>
              <a:t>Cost Settings:</a:t>
            </a:r>
          </a:p>
          <a:p>
            <a:pPr lvl="1"/>
            <a:r>
              <a:rPr lang="en-US" sz="1600" dirty="0"/>
              <a:t>- Adding ink costs and other costs like pretreatment </a:t>
            </a:r>
          </a:p>
          <a:p>
            <a:pPr marL="285750" indent="-285750">
              <a:buFont typeface="Arial" panose="020B0604020202020204" pitchFamily="34" charset="0"/>
              <a:buChar char="•"/>
            </a:pPr>
            <a:endParaRPr lang="en-US" b="1" dirty="0"/>
          </a:p>
        </p:txBody>
      </p:sp>
      <p:sp>
        <p:nvSpPr>
          <p:cNvPr id="54" name="TextBox 53">
            <a:extLst>
              <a:ext uri="{FF2B5EF4-FFF2-40B4-BE49-F238E27FC236}">
                <a16:creationId xmlns:a16="http://schemas.microsoft.com/office/drawing/2014/main" id="{B1942C39-FB0C-4280-B12A-BB36C66128A8}"/>
              </a:ext>
            </a:extLst>
          </p:cNvPr>
          <p:cNvSpPr txBox="1"/>
          <p:nvPr/>
        </p:nvSpPr>
        <p:spPr>
          <a:xfrm>
            <a:off x="6593747" y="3842833"/>
            <a:ext cx="2702022" cy="584775"/>
          </a:xfrm>
          <a:prstGeom prst="rect">
            <a:avLst/>
          </a:prstGeom>
          <a:noFill/>
        </p:spPr>
        <p:txBody>
          <a:bodyPr wrap="none" rtlCol="0">
            <a:spAutoFit/>
          </a:bodyPr>
          <a:lstStyle/>
          <a:p>
            <a:pPr marL="285750" indent="-285750">
              <a:buFont typeface="Arial" panose="020B0604020202020204" pitchFamily="34" charset="0"/>
              <a:buChar char="•"/>
            </a:pPr>
            <a:r>
              <a:rPr lang="en-US" sz="1600" b="1" dirty="0"/>
              <a:t>Color Management:</a:t>
            </a:r>
          </a:p>
          <a:p>
            <a:pPr lvl="1"/>
            <a:r>
              <a:rPr lang="en-US" sz="1600" dirty="0"/>
              <a:t>- Configure color profiles</a:t>
            </a:r>
          </a:p>
        </p:txBody>
      </p:sp>
      <p:cxnSp>
        <p:nvCxnSpPr>
          <p:cNvPr id="55" name="Straight Connector 54">
            <a:extLst>
              <a:ext uri="{FF2B5EF4-FFF2-40B4-BE49-F238E27FC236}">
                <a16:creationId xmlns:a16="http://schemas.microsoft.com/office/drawing/2014/main" id="{28CA6963-C56D-4BB9-9D0E-E6CC3DFEEB49}"/>
              </a:ext>
            </a:extLst>
          </p:cNvPr>
          <p:cNvCxnSpPr>
            <a:cxnSpLocks/>
          </p:cNvCxnSpPr>
          <p:nvPr/>
        </p:nvCxnSpPr>
        <p:spPr>
          <a:xfrm>
            <a:off x="4743450" y="2548950"/>
            <a:ext cx="178298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5F12738-4B02-4A72-BF98-83E05FCFACA4}"/>
              </a:ext>
            </a:extLst>
          </p:cNvPr>
          <p:cNvCxnSpPr>
            <a:cxnSpLocks/>
          </p:cNvCxnSpPr>
          <p:nvPr/>
        </p:nvCxnSpPr>
        <p:spPr>
          <a:xfrm flipV="1">
            <a:off x="6526434" y="885825"/>
            <a:ext cx="0" cy="16631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7DA986BC-DCF7-4F48-9423-306CAEA4F21E}"/>
              </a:ext>
            </a:extLst>
          </p:cNvPr>
          <p:cNvSpPr txBox="1"/>
          <p:nvPr/>
        </p:nvSpPr>
        <p:spPr>
          <a:xfrm>
            <a:off x="6593747" y="4362775"/>
            <a:ext cx="2631746" cy="861774"/>
          </a:xfrm>
          <a:prstGeom prst="rect">
            <a:avLst/>
          </a:prstGeom>
          <a:noFill/>
        </p:spPr>
        <p:txBody>
          <a:bodyPr wrap="none" rtlCol="0">
            <a:spAutoFit/>
          </a:bodyPr>
          <a:lstStyle/>
          <a:p>
            <a:pPr marL="285750" indent="-285750">
              <a:buFont typeface="Arial" panose="020B0604020202020204" pitchFamily="34" charset="0"/>
              <a:buChar char="•"/>
            </a:pPr>
            <a:r>
              <a:rPr lang="en-US" sz="1600" b="1" dirty="0"/>
              <a:t>Spot Color Gain: </a:t>
            </a:r>
          </a:p>
          <a:p>
            <a:pPr lvl="1"/>
            <a:r>
              <a:rPr lang="en-US" sz="1600" dirty="0"/>
              <a:t>- Adjust Spot Color Gain</a:t>
            </a:r>
          </a:p>
          <a:p>
            <a:pPr marL="285750" indent="-285750">
              <a:buFont typeface="Arial" panose="020B0604020202020204" pitchFamily="34" charset="0"/>
              <a:buChar char="•"/>
            </a:pPr>
            <a:endParaRPr lang="en-US" dirty="0"/>
          </a:p>
        </p:txBody>
      </p:sp>
      <p:sp>
        <p:nvSpPr>
          <p:cNvPr id="58" name="TextBox 57">
            <a:extLst>
              <a:ext uri="{FF2B5EF4-FFF2-40B4-BE49-F238E27FC236}">
                <a16:creationId xmlns:a16="http://schemas.microsoft.com/office/drawing/2014/main" id="{EEB05043-ED2C-47AC-A0C8-54254B8AC468}"/>
              </a:ext>
            </a:extLst>
          </p:cNvPr>
          <p:cNvSpPr txBox="1"/>
          <p:nvPr/>
        </p:nvSpPr>
        <p:spPr>
          <a:xfrm>
            <a:off x="6593747" y="5569892"/>
            <a:ext cx="3423566" cy="830997"/>
          </a:xfrm>
          <a:prstGeom prst="rect">
            <a:avLst/>
          </a:prstGeom>
          <a:noFill/>
        </p:spPr>
        <p:txBody>
          <a:bodyPr wrap="none" rtlCol="0">
            <a:spAutoFit/>
          </a:bodyPr>
          <a:lstStyle/>
          <a:p>
            <a:pPr marL="285750" indent="-285750">
              <a:buFont typeface="Arial" panose="020B0604020202020204" pitchFamily="34" charset="0"/>
              <a:buChar char="•"/>
            </a:pPr>
            <a:r>
              <a:rPr lang="en-US" sz="1600" b="1" dirty="0"/>
              <a:t>Import / Export: </a:t>
            </a:r>
          </a:p>
          <a:p>
            <a:pPr lvl="1"/>
            <a:r>
              <a:rPr lang="en-US" sz="1600" dirty="0"/>
              <a:t>- Import environments or profiles</a:t>
            </a:r>
          </a:p>
          <a:p>
            <a:pPr lvl="1"/>
            <a:r>
              <a:rPr lang="en-US" sz="1600" dirty="0"/>
              <a:t>- Export environments or profiles </a:t>
            </a:r>
          </a:p>
        </p:txBody>
      </p:sp>
    </p:spTree>
    <p:extLst>
      <p:ext uri="{BB962C8B-B14F-4D97-AF65-F5344CB8AC3E}">
        <p14:creationId xmlns:p14="http://schemas.microsoft.com/office/powerpoint/2010/main" val="1029645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8C7FC00EDA554E873725BD7B0A253C" ma:contentTypeVersion="4" ma:contentTypeDescription="Create a new document." ma:contentTypeScope="" ma:versionID="588cff234e55381f1c5d2853f87916e2">
  <xsd:schema xmlns:xsd="http://www.w3.org/2001/XMLSchema" xmlns:xs="http://www.w3.org/2001/XMLSchema" xmlns:p="http://schemas.microsoft.com/office/2006/metadata/properties" xmlns:ns2="608f4fc4-8cec-4b69-b5f0-fe7dec89ed71" xmlns:ns3="f7466c46-366a-4e84-8864-e19460e690cc" targetNamespace="http://schemas.microsoft.com/office/2006/metadata/properties" ma:root="true" ma:fieldsID="d4335be5fbff909879c4a9c39801fe4b" ns2:_="" ns3:_="">
    <xsd:import namespace="608f4fc4-8cec-4b69-b5f0-fe7dec89ed71"/>
    <xsd:import namespace="f7466c46-366a-4e84-8864-e19460e690c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f4fc4-8cec-4b69-b5f0-fe7dec89ed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7466c46-366a-4e84-8864-e19460e690c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68E79F-8826-4D58-A2AA-0C09927DBF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8f4fc4-8cec-4b69-b5f0-fe7dec89ed71"/>
    <ds:schemaRef ds:uri="f7466c46-366a-4e84-8864-e19460e690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96B571-7994-420E-8BDA-0DD58EC6BEC4}">
  <ds:schemaRefs>
    <ds:schemaRef ds:uri="http://purl.org/dc/elements/1.1/"/>
    <ds:schemaRef ds:uri="http://purl.org/dc/terms/"/>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f7466c46-366a-4e84-8864-e19460e690cc"/>
    <ds:schemaRef ds:uri="608f4fc4-8cec-4b69-b5f0-fe7dec89ed71"/>
    <ds:schemaRef ds:uri="http://www.w3.org/XML/1998/namespace"/>
  </ds:schemaRefs>
</ds:datastoreItem>
</file>

<file path=customXml/itemProps3.xml><?xml version="1.0" encoding="utf-8"?>
<ds:datastoreItem xmlns:ds="http://schemas.openxmlformats.org/officeDocument/2006/customXml" ds:itemID="{7FB194D6-CDAE-4EB2-9ED4-3FF0FC62D0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164</TotalTime>
  <Words>3725</Words>
  <Application>Microsoft Office PowerPoint</Application>
  <PresentationFormat>Widescreen</PresentationFormat>
  <Paragraphs>522</Paragraphs>
  <Slides>66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Arial</vt:lpstr>
      <vt:lpstr>Calibri</vt:lpstr>
      <vt:lpstr>Calibri Light</vt:lpstr>
      <vt:lpstr>Gill Sans MT</vt:lpstr>
      <vt:lpstr>Times New Roman</vt:lpstr>
      <vt:lpstr>Office Theme</vt:lpstr>
      <vt:lpstr>Kothari Print Pro</vt:lpstr>
      <vt:lpstr>Outline</vt:lpstr>
      <vt:lpstr>What’s Included </vt:lpstr>
      <vt:lpstr>Software Installation Kothari Print Pro</vt:lpstr>
      <vt:lpstr>Software Installation Kothari Print Pro Serial and CD Key</vt:lpstr>
      <vt:lpstr>Software Installation Hasp Driver</vt:lpstr>
      <vt:lpstr>Software Tabs</vt:lpstr>
      <vt:lpstr>Home Tab</vt:lpstr>
      <vt:lpstr>Home Tab </vt:lpstr>
      <vt:lpstr>Home Tab Continued…</vt:lpstr>
      <vt:lpstr>Image Tab</vt:lpstr>
      <vt:lpstr>Image Tab</vt:lpstr>
      <vt:lpstr>Image Tab</vt:lpstr>
      <vt:lpstr>Image Tab</vt:lpstr>
      <vt:lpstr>Image Tab</vt:lpstr>
      <vt:lpstr>Print Tab</vt:lpstr>
      <vt:lpstr>Print Tab</vt:lpstr>
      <vt:lpstr>Print Tab</vt:lpstr>
      <vt:lpstr>Print Tab</vt:lpstr>
      <vt:lpstr>Print Tab</vt:lpstr>
      <vt:lpstr>Setting up the printer</vt:lpstr>
      <vt:lpstr>Adding A New Port</vt:lpstr>
      <vt:lpstr>Adding A New Port - File</vt:lpstr>
      <vt:lpstr>Adding A New Port - RICOH</vt:lpstr>
      <vt:lpstr>Setting up the printer </vt:lpstr>
      <vt:lpstr>Setting up the printer personality </vt:lpstr>
      <vt:lpstr>Print Queue Setting Part A</vt:lpstr>
      <vt:lpstr>Print Queue Setting Part B</vt:lpstr>
      <vt:lpstr>Print Queue Setting Part C</vt:lpstr>
      <vt:lpstr>Setting up the software for the first time</vt:lpstr>
      <vt:lpstr>PowerPoint Presentation</vt:lpstr>
      <vt:lpstr>Printing Preferences</vt:lpstr>
      <vt:lpstr>PowerPoint Presentation</vt:lpstr>
      <vt:lpstr>PowerPoint Presentation</vt:lpstr>
      <vt:lpstr>Color Management Related</vt:lpstr>
      <vt:lpstr>Spot Color Gain</vt:lpstr>
      <vt:lpstr>System Related</vt:lpstr>
      <vt:lpstr>Memory And Scratch Space</vt:lpstr>
      <vt:lpstr>Post Script Properties</vt:lpstr>
      <vt:lpstr>Spot Channel Mapping</vt:lpstr>
      <vt:lpstr>Define Preferred Actions</vt:lpstr>
      <vt:lpstr>Job Archival</vt:lpstr>
      <vt:lpstr>Layout Options</vt:lpstr>
      <vt:lpstr>Placing an Image in Kothari</vt:lpstr>
      <vt:lpstr>Placing an Image in Kothari</vt:lpstr>
      <vt:lpstr>Placing an Image in Kothari</vt:lpstr>
      <vt:lpstr>Placing an Image in Kothari</vt:lpstr>
      <vt:lpstr>Placing an Image in Kothari </vt:lpstr>
      <vt:lpstr>Placing an Image in Kothari</vt:lpstr>
      <vt:lpstr>Editing Your Image</vt:lpstr>
      <vt:lpstr>Editing Your Image</vt:lpstr>
      <vt:lpstr>Editing Your Image: Tool Palette</vt:lpstr>
      <vt:lpstr>Editing Your Image</vt:lpstr>
      <vt:lpstr>Printing Your Image</vt:lpstr>
      <vt:lpstr>Setting Up The Image For Printing</vt:lpstr>
      <vt:lpstr>Printing</vt:lpstr>
      <vt:lpstr>Making Adjustments to Print Layers</vt:lpstr>
      <vt:lpstr>Loading and adjusting the image</vt:lpstr>
      <vt:lpstr>Loading  and positioning the image</vt:lpstr>
      <vt:lpstr>Printing </vt:lpstr>
      <vt:lpstr>Printing </vt:lpstr>
      <vt:lpstr>Getting Familiar With Software Interface Controls</vt:lpstr>
      <vt:lpstr>Interface Controls – Cont.</vt:lpstr>
      <vt:lpstr>Refresh Environment</vt:lpstr>
      <vt:lpstr>Print History</vt:lpstr>
      <vt:lpstr>Other features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Kothari Print Pro</dc:title>
  <dc:creator>Juan Manzano</dc:creator>
  <cp:lastModifiedBy>Ryan Rogers</cp:lastModifiedBy>
  <cp:revision>8</cp:revision>
  <dcterms:created xsi:type="dcterms:W3CDTF">2019-02-14T17:17:20Z</dcterms:created>
  <dcterms:modified xsi:type="dcterms:W3CDTF">2019-05-21T18:14:45Z</dcterms:modified>
</cp:coreProperties>
</file>